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89" r:id="rId5"/>
    <p:sldId id="257" r:id="rId6"/>
    <p:sldId id="290" r:id="rId7"/>
    <p:sldId id="287" r:id="rId8"/>
    <p:sldId id="288" r:id="rId9"/>
    <p:sldId id="282" r:id="rId10"/>
    <p:sldId id="273" r:id="rId11"/>
    <p:sldId id="265" r:id="rId12"/>
    <p:sldId id="258" r:id="rId13"/>
    <p:sldId id="271" r:id="rId14"/>
    <p:sldId id="266" r:id="rId15"/>
    <p:sldId id="259" r:id="rId16"/>
    <p:sldId id="260" r:id="rId17"/>
    <p:sldId id="274" r:id="rId18"/>
    <p:sldId id="275" r:id="rId19"/>
    <p:sldId id="276" r:id="rId20"/>
    <p:sldId id="278" r:id="rId21"/>
    <p:sldId id="279" r:id="rId22"/>
    <p:sldId id="296" r:id="rId23"/>
    <p:sldId id="302" r:id="rId24"/>
    <p:sldId id="303" r:id="rId25"/>
    <p:sldId id="295" r:id="rId26"/>
    <p:sldId id="291" r:id="rId27"/>
    <p:sldId id="305" r:id="rId28"/>
    <p:sldId id="261" r:id="rId29"/>
    <p:sldId id="307" r:id="rId30"/>
    <p:sldId id="300" r:id="rId31"/>
    <p:sldId id="298" r:id="rId32"/>
    <p:sldId id="293" r:id="rId33"/>
    <p:sldId id="304"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8838"/>
    <a:srgbClr val="3CB043"/>
    <a:srgbClr val="00B000"/>
    <a:srgbClr val="008000"/>
    <a:srgbClr val="FF3300"/>
    <a:srgbClr val="FF5050"/>
    <a:srgbClr val="F15A5C"/>
    <a:srgbClr val="FCDF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5" d="100"/>
          <a:sy n="85" d="100"/>
        </p:scale>
        <p:origin x="34"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6:52.912"/>
    </inkml:context>
    <inkml:brush xml:id="br0">
      <inkml:brushProperty name="width" value="0.05" units="cm"/>
      <inkml:brushProperty name="height" value="0.05" units="cm"/>
      <inkml:brushProperty name="color" value="#E71224"/>
    </inkml:brush>
  </inkml:definitions>
  <inkml:trace contextRef="#ctx0" brushRef="#br0">1635 613 24575,'302'0'0,"-292"0"0,1 1 0,0 1 0,-1 0 0,16 5 0,-14-3 0,1-1 0,20 3 0,-16-5 0,200 11 0,135-13 0,-344 1 0,0-1 0,1-1 0,-1 1 0,0-1 0,9-4 0,-8 3 0,1 0 0,0 1 0,11-2 0,-4 3 0,14-2 0,51-10 0,-72 10 0,-1 0 0,1 0 0,0-1 0,-1 0 0,0-1 0,0 0 0,0 0 0,-1-1 0,10-8 0,4-6 0,30-37 0,-46 50 0,-1-1 0,-1 1 0,0-1 0,0 0 0,0 0 0,-1 0 0,0 0 0,0-1 0,-1 1 0,0-1 0,0-9 0,0-7 0,-1 0 0,-4-40 0,3 60 0,-1 0 0,0 1 0,0 0 0,0-1 0,-1 1 0,0-1 0,0 1 0,0 0 0,0 0 0,0 0 0,-1 0 0,0 1 0,1-1 0,-2 1 0,-3-4 0,1 2 0,0 0 0,0 0 0,0 1 0,-1 0 0,0 0 0,1 1 0,-1 0 0,-11-3 0,-21-9 0,0-1 0,-67-38 0,89 46 0,0 1 0,0 1 0,0 0 0,-19-3 0,-13-4 0,31 8 0,0 1 0,0 1 0,-33-1 0,-58 5 0,41 0 0,-57 6 0,9 6 0,41-3 0,-126-2 0,155-9 0,17 0 0,-46 4 0,64-1 0,-22 6 0,22-4 0,-23 3 0,-24-3 0,-70-4 0,49-1 0,-301 1 0,356-1 0,-25-5 0,-22-1 0,-9 6 0,-145 16 0,185-9 0,-53 9 0,49-5 0,-75 8 0,103-16 0,0 1 0,1 0 0,-1 2 0,-23 9 0,18-7 0,13-3 0,-1 0 0,1 0 0,0 0 0,1 1 0,-1 1 0,1-1 0,0 1 0,0 0 0,0 1 0,-10 13 0,14-16 0,1 0 0,0 0 0,0 1 0,0-1 0,0 0 0,1 1 0,0-1 0,0 1 0,0-1 0,0 1 0,1 0 0,-1-1 0,1 1 0,1 8 0,0-9 0,-1 0 0,1 0 0,0 1 0,0-1 0,1 0 0,-1 0 0,1 0 0,0 0 0,0 0 0,0-1 0,0 1 0,1-1 0,-1 1 0,1-1 0,0 0 0,4 3 0,19 15 0,-8-6 0,34 22 0,35 21 0,-75-50 0,-7-3 0,0-1 0,0 0 0,1-1 0,0 1 0,0-1 0,0 0 0,0 0 0,0-1 0,12 3 0,1-1 0,-1 1 0,-1 0 0,1 2 0,-1 0 0,0 0 0,17 12 0,-23-14 0,0 0 0,0 0 0,1-1 0,-1-1 0,19 4 0,-6-4 0,43 0 0,-55-2 0,-1 1 0,1-1 0,-1 2 0,12 3 0,15 3 0,-8-3 0,2-1 0,38 0 0,-51-4 0,0 2 0,1 0 0,23 7 0,-8-1 0,-10-5 0,0 0 0,31 0 0,51-5 0,-38 0 0,-45 1 0,-14 1 0,0-1 0,0 0 0,0-1 0,0 0 0,-1 0 0,1-1 0,13-4 0,-8 1 0,1 1 0,0 0 0,22-2 0,-21 4 0,-1-1 0,1-1 0,15-5 0,74-39-1365,-91 40-5461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2.290"/>
    </inkml:context>
    <inkml:brush xml:id="br0">
      <inkml:brushProperty name="width" value="0.05" units="cm"/>
      <inkml:brushProperty name="height" value="0.05" units="cm"/>
      <inkml:brushProperty name="color" value="#FFFFFF"/>
    </inkml:brush>
  </inkml:definitions>
  <inkml:trace contextRef="#ctx0" brushRef="#br0">1 1 24575,'65'23'0,"-39"-11"0,-2 2 0,1 1 0,28 23 0,61 61 0,-111-97 0,50 44 0,72 46 0,65 29 0,-87-56 0,13 9 0,-108-68 2,-6-5-230,0 1 0,1-1 0,-1 0 1,0 1-1,4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8.807"/>
    </inkml:context>
    <inkml:brush xml:id="br0">
      <inkml:brushProperty name="width" value="0.05" units="cm"/>
      <inkml:brushProperty name="height" value="0.05" units="cm"/>
      <inkml:brushProperty name="color" value="#FFFFFF"/>
    </inkml:brush>
  </inkml:definitions>
  <inkml:trace contextRef="#ctx0" brushRef="#br0">0 1 24575,'3'0'0,"1"1"0,-1-1 0,0 1 0,1 0 0,-1 0 0,3 2 0,8 2 0,33 10 0,70 32 0,40 31 0,8 3 0,-131-64 0,-1 0 0,-1 3 0,0 0 0,-2 2 0,0 1 0,31 33 0,46 54 0,-98-100 0,0-1 0,-1 1 0,0 1 0,-1 0 0,0 0 0,9 20 0,-16-31 0,0 0 0,1 1 0,-1-1 0,0 0 0,0 0 0,0 0 0,0 0 0,0 0 0,0 1 0,0-1 0,0 0 0,0 0 0,0 0 0,0 0 0,0 0 0,0 1 0,0-1 0,0 0 0,0 0 0,0 0 0,0 0 0,0 0 0,0 1 0,0-1 0,0 0 0,0 0 0,0 0 0,0 0 0,0 0 0,0 0 0,-1 1 0,1-1 0,0 0 0,0 0 0,0 0 0,-6-1 0,-8-9 0,12 9 0,-214-155 0,165 118 0,-92-87 0,138 119 0,0 0 0,0-1 0,0 1 0,1-1 0,0-1 0,0 1 0,0 0 0,1-1 0,1 0 0,-1 0 0,-2-12 0,5 19 0,0 1 0,0 0 0,0-1 0,0 1 0,0 0 0,0-1 0,0 1 0,0 0 0,0-1 0,0 1 0,0 0 0,0-1 0,0 1 0,0 0 0,0-1 0,1 1 0,-1 0 0,0-1 0,0 1 0,0 0 0,1-1 0,4 2 0,10 10 0,-12-9 0,294 252 0,-240-201 0,-76-79 0,-43-43 0,-2 3 0,-77-60 0,125 111 0,3 4 0,-1 0 0,1 0 0,-30-16 0,43 27 0,0 0 0,0 0 0,0 0 0,0 0 0,0 0 0,0 0 0,-1 0 0,1 0 0,0 0 0,0 0 0,0 0 0,0 0 0,0 0 0,0 0 0,0 0 0,0-1 0,0 1 0,0 0 0,0 0 0,0 0 0,-1 0 0,1 0 0,0 0 0,0 0 0,0 0 0,0 0 0,0 0 0,0 0 0,0 0 0,0 1 0,0-1 0,0 0 0,0 0 0,0 0 0,-1 0 0,1 0 0,0 0 0,0 0 0,0 0 0,0 0 0,0 0 0,0 0 0,0 0 0,0 0 0,0 0 0,0 0 0,0 0 0,0 0 0,0 0 0,0 1 0,0-1 0,0 0 0,0 0 0,0 0 0,0 0 0,0 0 0,2 7 0,7 7 0,33 50 0,4-3 0,81 85 0,-118-137 0,0 0 0,1-1 0,0 0 0,1 0 0,0-1 0,14 6 0,-25-12 0,0-1 0,1 0 0,-1 0 0,1 1 0,-1-1 0,1 0 0,-1 0 0,1 0 0,-1 0 0,1 1 0,-1-1 0,1 0 0,-1 0 0,1 0 0,-1 0 0,1 0 0,-1 0 0,0-1 0,1 1 0,-1 0 0,1 0 0,-1 0 0,1 0 0,-1 0 0,1-1 0,0 1 0,-1-1 0,1 0 0,-1 1 0,0-1 0,0 1 0,0-1 0,1 0 0,-1 1 0,0-1 0,0 0 0,0 1 0,0-1 0,0 0 0,0 1 0,0-1 0,0 0 0,-1-1 0,0-4 0,-1-1 0,-5-11 0,6 15 0,-4-7 0,-1 0 0,6 8 0,4 5 0,83 85 0,-71-73 0,2-1 0,0 0 0,29 16 0,-46-30 0,0 1 0,0-1 0,0 1 0,0-1 0,0 1 0,0-1 0,0 0 0,0 1 0,0-1 0,0 0 0,0 0 0,0 0 0,0 0 0,1 0 0,-1-3 0,-8-6 0,-1 2 0,0-1 0,-17-10 0,1 0 0,32 23 0,0-1 0,17 7 0,-10-5 0,-8-3 0,34 15 0,1-1 0,58 14 0,-87-30 0,-13-1 0,0 0 0,-1 0 0,1 0 0,0 0 0,0 0 0,0 0 0,0 0 0,0 0 0,0 0 0,0-1 0,0 1 0,-1 0 0,1 0 0,0 0 0,0 0 0,0 0 0,0 0 0,0 0 0,0-1 0,0 1 0,0 0 0,0 0 0,0 0 0,0 0 0,0 0 0,0-1 0,0 1 0,0 0 0,0 0 0,0 0 0,0 0 0,0 0 0,0-1 0,0 1 0,0 0 0,0 0 0,0 0 0,0 0 0,1 0 0,-1 0 0,0 0 0,0-1 0,0 1 0,0 0 0,0 0 0,0 0 0,0 0 0,0 0 0,1 0 0,-1 0 0,0 0 0,0 0 0,0 0 0,0 0 0,0 0 0,1-1 0,-1 1 0,0 0 0,0 0 0,0 0 0,0 0 0,0 0 0,-4-3 0,0 0 0,-1 0 0,0 0 0,1 0 0,-1 1 0,0-1 0,-1 2 0,-5-3 0,2 1 0,-1 1 0,-1 0 0,-14 0 0,25 2 0,0 0 0,0 0 0,0 0 0,0 0 0,0 0 0,0 0 0,0 0 0,0 0 0,0 0 0,0 0 0,1 0 0,-1 0 0,0 0 0,0 0 0,0 0 0,0 0 0,0 0 0,0 0 0,0 0 0,0 1 0,0-1 0,0 0 0,0 0 0,0 0 0,0 0 0,0 0 0,0 0 0,0 0 0,0 0 0,-1 0 0,1 0 0,0 0 0,0 0 0,0 0 0,0 0 0,0 0 0,0 0 0,0 0 0,0 0 0,0 0 0,0 0 0,0 0 0,0 0 0,0 0 0,0 0 0,0 0 0,0 0 0,8 4 0,-8-3 0,1-1 0,0 0 0,0 1 0,-1-1 0,1 0 0,0 0 0,0 1 0,-1-1 0,1 0 0,0 0 0,0 0 0,0 0 0,-1 0 0,1 0 0,0 0 0,0 0 0,0 0 0,1-1 0,-3 0 0,1 1 0,-1-1 0,1 1 0,0-1 0,-1 1 0,1-1 0,-1 1 0,0-1 0,1 1 0,-1-1 0,1 1 0,-1-1 0,0 1 0,1 0 0,-1 0 0,1-1 0,-2 1 0,0-1 0,-20-10 0,0 2 0,0 0 0,-44-10 0,-75-7 0,71 15 0,41 5 0,7 1 0,-1 2 0,-24-2 0,47 5 0,-1 0 0,1 0 0,-1 0 0,1 0 0,-1 0 0,1 0 0,-1 0 0,1 0 0,-1 0 0,1 0 0,0 1 0,-1-1 0,1 0 0,-1 0 0,1 0 0,-1 0 0,1 1 0,0-1 0,-1 0 0,1 0 0,-1 1 0,1-1 0,0 0 0,0 1 0,-1-1 0,1 0 0,0 1 0,-1-1 0,1 1 0,0-1 0,0 1 0,-1 0 0,1 0 0,0 0 0,0 1 0,1-1 0,-1 0 0,0 0 0,0 0 0,0 0 0,1 0 0,-1 0 0,1 0 0,0 2 0,2 3 0,1-1 0,-1 1 0,8 7 0,2 1 0,1-1 0,0-1 0,1 0 0,30 17 0,69 31 0,-110-58 0,9 5 0,-8-4 0,0 0 0,0-1 0,1 0 0,-1 1 0,1-2 0,-1 1 0,1 0 0,0-1 0,7 0 0,-13-1 0,0 0 0,1 0 0,-1 1 0,0-1 0,0 0 0,0 0 0,1 0 0,-1-1 0,0 1 0,0 0 0,0 0 0,1 0 0,-1 0 0,0 0 0,0 0 0,0 0 0,1 0 0,-1 0 0,0 0 0,0 0 0,0-1 0,1 1 0,-1 0 0,0 0 0,0 0 0,0 0 0,0-1 0,0 1 0,0 0 0,1 0 0,-1 0 0,0 0 0,0-1 0,0 1 0,0 0 0,0 0 0,0-1 0,0 1 0,0 0 0,0 0 0,0 0 0,0-1 0,0 1 0,0 0 0,0-1 0,-7-10 0,-9-7 0,0 1 0,-2 1 0,0 1 0,-26-17 0,33 23 0,-44-29 0,-2 1 0,-113-52 0,146 80 0,24 8 0,0 1 0,-1 0 0,1 0 0,-1 0 0,1 0 0,0-1 0,-1 1 0,1 0 0,-1 0 0,1 0 0,0 0 0,-1 0 0,1 0 0,-1 0 0,1 0 0,0 0 0,-1 0 0,1 1 0,-1-1 0,1 0 0,-1 0 0,1 1 0,0-1 0,1 1 0,-1-1 0,0 1 0,0-1 0,0 0 0,1 1 0,-1-1 0,0 1 0,1-1 0,-1 0 0,0 1 0,1-1 0,-1 0 0,1 1 0,-1-1 0,1 1 0,28 19 0,61 34 0,-60-37 0,-28-16 0,249 129 0,-245-127 0,-1-1 0,0 1 0,1-1 0,-1-1 0,12 3 0,-17-4 0,0 0 0,0 1 0,0-1 0,0 0 0,0 0 0,0 0 0,0 0 0,1 0 0,-1 0 0,0 0 0,0 0 0,0 0 0,0 0 0,0 0 0,0 0 0,1 0 0,-1 0 0,0 0 0,0 0 0,0 0 0,0 0 0,0 0 0,0 0 0,0 0 0,1 0 0,-1 0 0,0 0 0,0 0 0,0 0 0,0-1 0,0 1 0,0 0 0,0 0 0,0 0 0,0 0 0,1 0 0,-1 0 0,0 0 0,0 0 0,0 0 0,0-1 0,0 1 0,0 0 0,0 0 0,0 0 0,0 0 0,0 0 0,0 0 0,0 0 0,0-1 0,0 1 0,0 0 0,0 0 0,0 0 0,0 0 0,0 0 0,0 0 0,0 0 0,0-1 0,0 1 0,0 0 0,0 0 0,0 0 0,0 0 0,0 0 0,0 0 0,-1-1 0,-5-6 0,-14-9 0,-1 0 0,0 1 0,-1 1 0,-44-21 0,49 27 0,1 1 0,-1 1 0,-19-5 0,33 10 0,3 2 0,6 4 0,11 6 0,-12-8 0,131 73 0,-95-56 0,61 23 0,-98-42 0,-2 0 0,0 0 0,1 0 0,-1-1 0,0 1 0,0 0 0,0-1 0,1 0 0,-1 1 0,0-1 0,0 0 0,4-1 0,-6 1 0,0 0 0,0 0 0,0 0 0,0 0 0,1 0 0,-1-1 0,0 1 0,0 0 0,0 0 0,0 0 0,0 0 0,0 0 0,0-1 0,0 1 0,0 0 0,0 0 0,0 0 0,0 0 0,0-1 0,0 1 0,0 0 0,0 0 0,0 0 0,0 0 0,0-1 0,0 1 0,0 0 0,0 0 0,0 0 0,0 0 0,0-1 0,0 1 0,0 0 0,0 0 0,0 0 0,-1 0 0,1 0 0,0-1 0,0 1 0,0 0 0,-6-7 0,1-1 0,-1 2 0,0-1 0,-1 1 0,0 0 0,0 0 0,-9-6 0,4 3 0,-107-76 0,90 66 0,-1 2 0,-40-17 0,65 31 0,1 1 0,0-1 0,0 1 0,0-1 0,0-1 0,1 1 0,-1 0 0,1-1 0,-5-6 0,3 3 0,-1 1 0,-7-7 0,6 8 0,5 4 0,0-1 0,0 1 0,1 0 0,-1-1 0,0 0 0,1 1 0,-3-4 0,12 7 0,40 27 0,-13-7 0,235 131 0,-157-87 0,-98-59 0,0 0 0,0-1 0,1-1 0,-1 0 0,20 3 0,-18-4 0,0-2 0,0 1 0,0-2 0,1-1 0,17-1 0,-34 1 0,-1 0 0,0 0 0,0 0 0,0 0 0,0 0 0,0 0 0,0 0 0,1 0 0,-1 0 0,0 0 0,0 0 0,0 0 0,0 0 0,0 0 0,0 0 0,1 0 0,-1 0 0,0 0 0,0 0 0,0 0 0,0 0 0,0 0 0,0 0 0,0 0 0,1 0 0,-1-1 0,0 1 0,0 0 0,0 0 0,0 0 0,0 0 0,0 0 0,0 0 0,0 0 0,0-1 0,0 1 0,0 0 0,0 0 0,0 0 0,0 0 0,0 0 0,0 0 0,0-1 0,-4-4 0,-10-3 0,-21-5 0,8 3 0,-38-18 0,39 15 0,15 9 0,9 3 0,2 1 0,9 5 0,0-1 0,0 0 0,0-1 0,0 0 0,10 2 0,49 6 0,15-8 0,-70-1 0,-1 1 0,1 0 0,11 5 0,-6-2 0,-2 0 0,-11-4 0,-14-5 0,-54-19-455,-2 4 0,-103-17 0,82 20-6371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8.156"/>
    </inkml:context>
    <inkml:brush xml:id="br0">
      <inkml:brushProperty name="width" value="0.05" units="cm"/>
      <inkml:brushProperty name="height" value="0.05" units="cm"/>
      <inkml:brushProperty name="color" value="#FFFFFF"/>
    </inkml:brush>
  </inkml:definitions>
  <inkml:trace contextRef="#ctx0" brushRef="#br0">1 1 24575,'5'1'0,"0"0"0,0 0 0,0 1 0,0 0 0,0 0 0,0 0 0,-1 0 0,1 1 0,5 4 0,6 2 0,-7-4 0,-1 1 0,12 10 0,10 6 0,15 5 0,-28-17 0,19 15 0,-24-16 0,65 52 0,-58-44 0,-1 1 0,-1 1 0,-1 0 0,0 1 0,-2 1 0,21 39 0,-20-35 0,-9-16 0,-1 0 0,0 1 0,0 0 0,5 19 0,-6-10 0,-1-1 0,-1 2 0,0 36 0,-2-49 0,1 1 0,1-1 0,-1-1 0,1 1 0,0 0 0,6 12 0,4 13 0,6 15-1365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1.914"/>
    </inkml:context>
    <inkml:brush xml:id="br0">
      <inkml:brushProperty name="width" value="0.05" units="cm"/>
      <inkml:brushProperty name="height" value="0.05" units="cm"/>
      <inkml:brushProperty name="color" value="#FFFFFF"/>
    </inkml:brush>
  </inkml:definitions>
  <inkml:trace contextRef="#ctx0" brushRef="#br0">464 449 24575,'-24'-30'0,"13"16"0,-12-16 0,-93-130 0,79 112 0,22 27 0,-33-35 0,42 50 0,0 0 0,-1 1 0,0 0 0,1 0 0,-2 1 0,1 0 0,0 0 0,-1 1 0,-15-5 0,7 3 0,-22-10 0,23 8 0,-21-6 0,79 37 0,43 16 0,155 99 0,-218-123 0,0 1 0,-2 1 0,30 32 0,-49-47 0,4 5 0,-4-8 0,-3-4 0,-4-5 0,0 1 0,0-1 0,-1 1 0,0 0 0,-9-9 0,3 3 0,-9-8 0,0 1 0,-2 2 0,-46-34 0,18 16 0,44 32 0,0 0 0,0-1 0,0 0 0,1 0 0,0-1 0,1 0 0,-8-10 0,32 35 0,199 218 0,-212-231 0,-5-3 0,0 0 0,0-1 0,1 1 0,-1-1 0,1 0 0,-1 1 0,1-1 0,0 0 0,-1 0 0,1 0 0,2 1 0,-4-2 0,0 0 0,1-1 0,-1 1 0,0 0 0,0 0 0,0-1 0,0 1 0,0 0 0,1 0 0,-1-1 0,0 1 0,0 0 0,0 0 0,0-1 0,0 1 0,0 0 0,0-1 0,0 1 0,0 0 0,0 0 0,0-1 0,0 1 0,0 0 0,0-1 0,0 1 0,-1 0 0,1 0 0,0-1 0,0 1 0,0 0 0,0 0 0,-1-1 0,-3-11 0,-16-29 0,-1 0 0,-2 1 0,-37-49 0,59 88 0,-9-10 0,5 10 0,3 8 0,2 9 0,1-1 0,6 30 0,-2-14 0,1 14 0,0 3 0,2 0 0,18 62 0,-25-108 0,-1-1 0,0 0 0,1 0 0,-1 1 0,1-1 0,0 0 0,-1 0 0,1 0 0,2 2 0,-3-3 0,0 0 0,0 0 0,0 0 0,0 0 0,0 0 0,0 0 0,0 0 0,0 0 0,1 0 0,-1 0 0,0 0 0,0 0 0,0 0 0,0 0 0,0 0 0,0 0 0,0 0 0,0 0 0,0 0 0,1 0 0,-1 0 0,0 0 0,0 0 0,0 0 0,0 0 0,0 0 0,0 0 0,0 0 0,0 0 0,0 0 0,1 0 0,-1 0 0,0 0 0,0 0 0,0 0 0,0 0 0,0-1 0,0 1 0,0 0 0,0 0 0,2-9 0,0-28 0,-5-72 0,-15-38 0,12 105 0,28 138 0,-13-63 0,-4-12 0,1-1 0,0 1 0,11 19 0,-14-35 0,-1-6 0,0-8 0,-2-19 0,-1 27 0,-14-140 0,3 49 0,13 118 0,-3 47 0,-1-27 0,2 39 0,0-150 0,1 16 0,4-52 0,-3 95 0,-1 4 0,0 0 0,0 0 0,1-1 0,-1 1 0,1 0 0,-1 0 0,1 0 0,0 0 0,1-4 0,-2 6 0,1 0 0,-1 0 0,0 1 0,0-1 0,0 0 0,0 0 0,1 0 0,-1 0 0,0 0 0,0 0 0,0 0 0,0 0 0,0 0 0,0 1 0,1-1 0,-1 0 0,0 0 0,0 0 0,0 0 0,0 0 0,0 1 0,0-1 0,0 0 0,0 0 0,0 0 0,0 0 0,0 1 0,0-1 0,0 0 0,0 0 0,0 0 0,0 0 0,0 1 0,0-1 0,3 9 0,37 199 0,-19-90 0,-15-87 0,15 48 0,-21-78-23,0-1 1,1 0-1,-1 0 0,0 0 0,0 0 0,0 0 1,0 0-1,0 1 0,0-1 0,0 0 0,1 0 1,-1 0-1,0 0 0,0 0 0,0 0 0,0 0 1,0 0-1,1 0 0,-1 1 0,0-1 0,0 0 0,0 0 1,0 0-1,1 0 0,-1 0 0,0 0 0,0 0 1,0 0-1,0 0 0,1 0 0,-1-1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1.439"/>
    </inkml:context>
    <inkml:brush xml:id="br0">
      <inkml:brushProperty name="width" value="0.05" units="cm"/>
      <inkml:brushProperty name="height" value="0.05" units="cm"/>
      <inkml:brushProperty name="color" value="#FFFFFF"/>
    </inkml:brush>
  </inkml:definitions>
  <inkml:trace contextRef="#ctx0" brushRef="#br0">1 665 24575,'5'0'0,"0"0"0,0 0 0,0-1 0,0 1 0,0-1 0,0 0 0,0-1 0,-1 1 0,1-1 0,0 0 0,-1 0 0,8-5 0,2-2 0,-10 6 0,0 0 0,0 0 0,0 1 0,0-1 0,0 1 0,1 1 0,-1-1 0,8-2 0,-8 3 0,1 0 0,-1-1 0,0 0 0,0 0 0,0 0 0,0 0 0,5-4 0,-4 3 0,1-1 0,10-4 0,-8 5 0,-2-1 0,1 0 0,0 0 0,-1 0 0,9-8 0,13-8 0,-23 17 0,4-3 0,0 1 0,-1-1 0,0-1 0,0 1 0,11-12 0,2-1 0,-12 11 0,9-6 0,-10 8 0,0-1 0,-1 0 0,1 0 0,10-15 0,6-9 0,-13 16 0,0 1 0,13-27 0,-5 5 0,-8 16 0,13-35 0,-4-27 0,-17 67 0,-1 7-136,1 1-1,-1 0 1,1-1-1,0 1 1,0 1-1,1-1 1,0 0-1,0 1 0,10-10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7.457"/>
    </inkml:context>
    <inkml:brush xml:id="br0">
      <inkml:brushProperty name="width" value="0.05" units="cm"/>
      <inkml:brushProperty name="height" value="0.05" units="cm"/>
      <inkml:brushProperty name="color" value="#FFFFFF"/>
    </inkml:brush>
  </inkml:definitions>
  <inkml:trace contextRef="#ctx0" brushRef="#br0">728 0 24575,'-1'0'0,"1"0"0,-1 1 0,0-1 0,0 0 0,1 0 0,-1 1 0,0-1 0,1 0 0,-1 1 0,0-1 0,1 1 0,-1-1 0,1 1 0,-1-1 0,1 1 0,-1 0 0,1-1 0,-1 1 0,1-1 0,0 1 0,-1 1 0,-7 16 0,6-13 0,0 1 0,1 0 0,-1-1 0,0 12 0,-1 3 0,1-14 0,0 1 0,-1 0 0,-4 10 0,6-16 0,-2 5 0,1 1 0,-3 12 0,3-13 0,1 1 0,-1-1 0,-5 11 0,-20 25 0,9-16 0,15-21 0,0-1 0,-1 1 0,0-1 0,0 0 0,-5 3 0,-6 8 0,-1 7 0,14-18 0,-1-1 0,1 1 0,-1 0 0,-6 6 0,-42 26 0,24-15 0,16-13 0,-12 13 0,7-5 0,4-3 0,-17 13 0,-17 7 0,-8 4 0,45-32 0,5-2 0,0-1 0,0 1 0,0-1 0,0 0 0,0 0 0,-1-1 0,1 1 0,-1-1 0,1 0 0,-1 0 0,1-1 0,-10 1 0,10 0 0,-1-1 0,0 1 0,0 0 0,1 0 0,-8 3 0,7-2 0,0 0 0,0-1 0,-1 0 0,-5 1 0,6-2 0,0 1 0,0-1 0,0 1 0,0 0 0,-8 3 0,5-1 0,2 0 0,0-1 0,0 0 0,0 0 0,-1-1 0,1 1 0,0-1 0,-11 0 0,-2 1-1365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1.805"/>
    </inkml:context>
    <inkml:brush xml:id="br0">
      <inkml:brushProperty name="width" value="0.05" units="cm"/>
      <inkml:brushProperty name="height" value="0.05" units="cm"/>
      <inkml:brushProperty name="color" value="#FFFFFF"/>
    </inkml:brush>
  </inkml:definitions>
  <inkml:trace contextRef="#ctx0" brushRef="#br0">1 689 24575,'32'-1'0,"1"-1"0,64-11 0,-92 12 0,1-1 0,-1 1 0,0-1 0,0 0 0,0 0 0,-1 0 0,1-1 0,0 1 0,-1-1 0,0 0 0,1-1 0,-1 1 0,0-1 0,-1 0 0,1 0 0,4-6 0,0-1 0,1 1 0,10-10 0,11-14 0,-18 18 0,25-25 0,-30 34 0,0 1 0,1 1 0,0-1 0,-1 1 0,2 0 0,8-3 0,3-2 0,0 0 0,0-2 0,25-19 0,-25 19 0,-15 9 0,-1 1 0,0-1 0,1 0 0,-1 0 0,6-6 0,5-7 0,-10 11 0,1-1 0,-1 0 0,0-1 0,0 1 0,-1-1 0,5-9 0,19-40 0,-23 44 0,-3 8 0,0 0 0,0-1 0,-1 1 0,1-1 0,-1 1 0,1-8 0,-1 7 0,-1 0 0,2 1 0,-1-1 0,3-6 0,-2 6 0,-1 0 0,1 1 0,-1-1 0,1-6 0,0-4 0,1 1 0,5-16 0,-6 22 0,-1 4-105,0 0 0,1 0 0,-1 1 0,1-1 0,0 1 0,0-1 0,0 1 0,0 0 0,0-1 0,1 1 0,0 1 0,2-4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3.560"/>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6.432"/>
    </inkml:context>
    <inkml:brush xml:id="br0">
      <inkml:brushProperty name="width" value="0.05" units="cm"/>
      <inkml:brushProperty name="height" value="0.05" units="cm"/>
      <inkml:brushProperty name="color" value="#FFFFFF"/>
    </inkml:brush>
  </inkml:definitions>
  <inkml:trace contextRef="#ctx0" brushRef="#br0">587 1326 24575,'-7'0'0,"0"1"0,0 0 0,0 0 0,1 1 0,-1 0 0,1 0 0,-8 3 0,-40 24 0,52-28 0,-28 18 0,0 1 0,1 1 0,1 2 0,1 1 0,1 1 0,-44 56 0,68-79 0,1 0 0,0 0 0,0-1 0,-1 1 0,1 0 0,-1-1 0,-2 2 0,4-3 0,0 0 0,0 0 0,0 0 0,0 0 0,0 0 0,0 0 0,0 0 0,-1 0 0,1 0 0,0-1 0,0 1 0,0 0 0,0 0 0,0 0 0,0 0 0,0 0 0,0 0 0,0 0 0,0 0 0,0-1 0,0 1 0,0 0 0,0 0 0,0 0 0,0 0 0,0 0 0,0 0 0,0 0 0,0-1 0,0 1 0,0 0 0,0 0 0,0 0 0,0 0 0,0 0 0,0 0 0,0 0 0,0 0 0,0 0 0,0-1 0,1 1 0,-1 0 0,0 0 0,0 0 0,0 0 0,0 0 0,3-8 0,53-92 0,-29 54 0,-7 11 0,40-51 0,-49 72 0,1 0 0,1 1 0,1 0 0,0 1 0,27-19 0,-174 108 0,92-51 0,-103 57 0,144-83 0,2-2 0,8-7 0,16-10 0,51-30 0,-45 31 0,-1-2 0,48-41 0,-74 53 0,-5 8 0,0 0 0,0 0 0,0-1 0,0 1 0,0 0 0,0 0 0,0 0 0,0 0 0,0-1 0,-1 1 0,1 0 0,0 0 0,0 0 0,0 0 0,0 0 0,0-1 0,0 1 0,0 0 0,0 0 0,-1 0 0,1 0 0,0 0 0,0 0 0,0 0 0,0 0 0,-1 0 0,1-1 0,0 1 0,0 0 0,-17-1 0,-4 4 0,-1 0 0,1 1 0,1 1 0,-32 12 0,-76 39 0,57-20 0,136-75 0,-35 19 0,34-15 0,-35 22 0,35-10 0,-47 18 0,0 1 0,0 1 0,28-3 0,-44 6 0,-1 0 0,1 0 0,-1 0 0,1-1 0,0 1 0,-1 0 0,1 0 0,-1 0 0,1 0 0,-1 0 0,1 0 0,-1 1 0,1-1 0,-1 0 0,1 0 0,-1 0 0,1 0 0,-1 1 0,1-1 0,-1 0 0,1 0 0,-1 1 0,1-1 0,-1 0 0,0 1 0,1 0 0,-1-1 0,0 1 0,-1 0 0,1 0 0,-1-1 0,1 1 0,-1 0 0,1-1 0,-1 1 0,1 0 0,-1-1 0,0 1 0,1-1 0,-1 1 0,0-1 0,1 1 0,-2 0 0,-45 27 0,-55 25 0,51-28 0,-66 33 0,112-56 0,4-3 0,7-7 0,15-10 0,10-6 0,36-23 0,-48 36 0,1 0 0,0 1 0,30-10 0,-47 20 0,14-6 0,-16 6 0,-1 0 0,1 0 0,-1 0 0,1 0 0,0-1 0,-1 1 0,1 0 0,0 0 0,-1 0 0,1 0 0,-1 0 0,1 1 0,0-1 0,-1 0 0,1 0 0,-1 0 0,1 0 0,0 1 0,-1-1 0,1 0 0,0 1 0,-1 0 0,0-1 0,0 1 0,-1 0 0,1-1 0,0 1 0,0 0 0,-1-1 0,1 1 0,0 0 0,-1-1 0,1 1 0,0-1 0,-1 1 0,1-1 0,-1 1 0,1-1 0,-1 1 0,1-1 0,-1 1 0,0-1 0,1 0 0,-2 1 0,1 0 0,-23 16 0,0-2 0,-39 19 0,24-14 0,-2 2 0,-105 52 0,128-66 0,12-8 0,5-4 0,7-5 0,7-7 0,1 1 0,0 0 0,19-15 0,52-34 0,-56 45 0,37-19 0,-50 31 0,0 0 0,0 1 0,1 0 0,22-4 0,-38 10 0,1-1 0,0 1 0,-1 0 0,1 0 0,-1 0 0,1 0 0,0 0 0,-1 0 0,1 0 0,-1 0 0,1 0 0,-1 1 0,4 0 0,-5-1 0,0 1 0,0-1 0,0 0 0,1 0 0,-1 0 0,0 1 0,0-1 0,0 0 0,0 0 0,1 1 0,-1-1 0,0 0 0,0 1 0,0-1 0,0 0 0,0 0 0,0 1 0,0-1 0,0 0 0,0 1 0,0-1 0,0 0 0,0 0 0,0 1 0,0 0 0,-7 12 0,-75 85 0,44-55 0,10-10 0,23-26 0,18-22 0,15-15 0,107-112 0,-114 123 0,1 0 0,1 1 0,0 2 0,45-24 0,-58 36 0,-12 7 0,-15 11 0,-286 256 0,206-178 0,82-78 0,148-142 0,-122 118 0,90-84 0,-84 80 0,0 1 0,1 0 0,1 1 0,24-10 0,-42 21 0,1 0 0,0 0 0,0 1 0,0-1 0,0 1 0,0-1 0,2 1 0,-3 0 0,-1 0 0,0 0 0,1 0 0,-1 0 0,0 0 0,1 0 0,-1 0 0,0 0 0,1 1 0,-1-1 0,0 0 0,1 0 0,-1 0 0,0 1 0,0-1 0,1 0 0,-1 0 0,0 1 0,0-1 0,0 0 0,1 0 0,-1 1 0,0-1 0,0 0 0,0 1 0,0-1 0,1 0 0,-1 1 0,0-1 0,0 0 0,0 1 0,0-1 0,0 0 0,0 1 0,0-1 0,0 0 0,0 1 0,0-1 0,0 0 0,0 1 0,0-1 0,-1 0 0,1 1 0,0-1 0,0 0 0,-1 1 0,-2 8 0,0 1 0,-1-2 0,-1 1 0,1 0 0,-1-1 0,-1 0 0,-6 8 0,6-8 0,-33 42 0,-2-2 0,-70 65 0,97-102 0,11-11 0,8-8 0,23-23 0,1 2 0,1 0 0,2 2 0,0 1 0,48-28 0,-100 64 0,-29 12 0,13-7 0,15-5 0,-51 20 0,71-30 0,-1 1 0,1-1 0,-1 1 0,1-1 0,-1 0 0,0 1 0,1-1 0,-1 0 0,1 0 0,-1 0 0,-2-1 0,4 1 0,-1 0 0,1-1 0,-1 1 0,1 0 0,0 0 0,-1-1 0,1 1 0,0 0 0,-1-1 0,1 1 0,0-1 0,-1 1 0,1 0 0,0-1 0,0 1 0,-1-1 0,1 1 0,0-1 0,0 1 0,0-1 0,0 1 0,0-1 0,0 1 0,0-1 0,0 1 0,0-1 0,0 1 0,0-1 0,0 1 0,0-1 0,0 1 0,0-1 0,0 1 0,0 0 0,1-1 0,-1 1 0,0-1 0,2-5 0,1 0 0,-1 1 0,7-10 0,2-7 0,-19 28 0,-111 129 0,190-214 0,57-62 0,-108 120 0,23-24 0,-37 38 0,0-1 0,-1 1 0,0-1 0,6-13 0,-9 15 0,-1-1 0,1 1 0,-1-1 0,-1 1 0,1-1 0,-1 1 0,0-1 0,-2-10 0,2 16 0,0 1 0,0 0 0,0-1 0,0 1 0,0 0 0,0 0 0,0 0 0,0 0 0,0 0 0,0-1 0,0 1 0,0 0 0,0 0 0,0 0 0,0 0 0,0 0 0,0 0 0,0-1 0,0 1 0,0 0 0,0 0 0,-1 0 0,1 0 0,0 0 0,0 0 0,0 0 0,0 0 0,0 0 0,0-1 0,0 1 0,-1 0 0,1 0 0,0 0 0,0 0 0,0 0 0,0 0 0,0 0 0,0 0 0,-1 0 0,1 0 0,-6 3 0,-7 10 0,13-13 0,-146 171 0,97-111 0,32-40 0,0 0 0,-17 26 0,34-44 0,5-4 0,10-4 0,-9 3 0,2 0 0,0 0 0,1 0 0,-1 1 0,1 0 0,9-1 0,-13 3 0,0 0 0,0 0 0,0 0 0,0 0 0,0 1 0,0 0 0,0 0 0,0 0 0,-1 0 0,7 4 0,-10-5 0,0 0 0,0 0 0,0 1 0,0-1 0,-1 1 0,1-1 0,0 1 0,0-1 0,-1 1 0,1-1 0,0 1 0,-1 0 0,1-1 0,0 1 0,-1 0 0,1-1 0,-1 1 0,1 0 0,-1 0 0,1 0 0,-1 0 0,0-1 0,0 1 0,1 0 0,-1 0 0,0 0 0,0 0 0,0 0 0,0 0 0,0 0 0,0 0 0,0 0 0,0-1 0,0 1 0,0 0 0,-1 0 0,1 0 0,0 0 0,0 0 0,-1 1 0,-1 0 0,1 0 0,-1 0 0,0 0 0,0 0 0,1 0 0,-1 0 0,-1 0 0,1 0 0,0-1 0,0 1 0,0-1 0,-5 2 0,-17 5 0,22-7 0,0-1 0,0 1 0,0-1 0,1 0 0,-1 0 0,0 0 0,0 0 0,0 0 0,0 0 0,1-1 0,-4 0 0,5 1 0,0 0 0,0 0 0,0-1 0,0 1 0,0 0 0,0 0 0,0-1 0,0 1 0,0 0 0,0 0 0,0-1 0,0 1 0,0 0 0,0 0 0,0-1 0,0 1 0,0 0 0,0 0 0,0 0 0,0-1 0,1 1 0,-1 0 0,0 0 0,0 0 0,0-1 0,0 1 0,1 0 0,-1 0 0,0 0 0,0 0 0,0-1 0,1 1 0,-1 0 0,0 0 0,0 0 0,1 0 0,8-7 0,0 1 0,1 0 0,-1 0 0,1 1 0,21-7 0,-26 11 0,-7 5 0,-8 4 0,-20 11 0,-48 22 0,76-40 0,-11 4 0,8-5 0,7-6 0,3-3 0,1 1 0,0-1 0,0 1 0,11-9 0,-1 0 0,-4 4 0,147-169 0,-126 139 0,-1-1 0,37-69 0,-66 107 0,2-1 0,-1-1 0,-1 0 0,1 0 0,-1 0 0,-1 0 0,1 0 0,0-9 0,-3 16 0,0 0 0,1 1 0,-1-1 0,0 0 0,0 1 0,0-1 0,0 0 0,-1 0 0,1 1 0,0-1 0,0 0 0,0 1 0,0-1 0,-1 0 0,1 1 0,0-1 0,-1 1 0,1-1 0,0 0 0,-1 1 0,1-1 0,-1 1 0,1-1 0,-1 1 0,0-1 0,-1 0 0,1 0 0,-1 1 0,0-1 0,0 1 0,0-1 0,1 1 0,-5 0 0,5-1 0,0 1 0,1 0 0,0 0 0,-1 0 0,1-1 0,0 1 0,-1 0 0,1-1 0,0 1 0,-1 0 0,1-1 0,0 1 0,0 0 0,-1-1 0,1 1 0,0 0 0,0-1 0,0 1 0,0-1 0,-1 1 0,1-1 0,0 1 0,0 0 0,0-1 0,0 1 0,0-1 0,0 1 0,0-1 0,0-15 0,1 13 0,-1-7 0,1 0 0,1 0 0,4-16 0,-45 141 0,38-110 0,-40 138 0,32-105 0,-7 72 0,16-96 0,1-11 0,2-8 0,6-21 0,5-31 0,-3 9 0,-5 30 0,-2-1 0,0 0 0,-1 0 0,-1 0 0,-1-20 0,-2 6 0,2-1 0,1 0 0,10-48 0,-10 76 0,0 1 0,0-1 0,4-8 0,-3 10 0,-2 1 0,1-1 0,0 0 0,-1 0 0,0 0 0,1 0 0,0-8 0,1-36 0,1-27 0,6-109 0,-9 179 0,3-81 0,3-31 0,0-17 0,-7 115 0,0 18-70,0 1 22,0-1 0,0 0 0,0 1 0,0-1 0,0 0 0,0 1 0,0-1 0,0 0 0,0 1 0,0-1 0,1 0 1,-1 1-1,0-1 0,0 0 0,0 1 0,1-1 0,-1 1 0,0-1 0,1 1 0,-1-1 0,1 0 0,-1 1 0,1 0 0,-1-1 0,1 1 0,0-2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6:16:23.169"/>
    </inkml:context>
    <inkml:brush xml:id="br0">
      <inkml:brushProperty name="width" value="0.05" units="cm"/>
      <inkml:brushProperty name="height" value="0.05" units="cm"/>
      <inkml:brushProperty name="color" value="#E71224"/>
    </inkml:brush>
  </inkml:definitions>
  <inkml:trace contextRef="#ctx0" brushRef="#br0">1722 215 24575,'-173'-15'0,"169"15"0,-125-25 0,-19 1 0,39 4 0,2 3 0,-287-3 0,377 22 0,1-1 0,1 2 0,0 1 0,-2-1 0,2 2 0,0-1 0,0 2 0,2 1 0,-2-1 0,1 3 0,-18 11 0,-10 10 0,2 3 0,-42 42 0,58-50 0,-1 2 0,3-1 0,-26 39 0,25-27 0,2-1 0,1 3 0,2-1 0,-19 63 0,25-65 0,4-10 0,-7 32 0,12-51 0,-3 25 0,1 1 0,-2 39 0,7-64 0,0 2 0,1 0 0,1-1 0,-1 1 0,0-2 0,2 1 0,0 1 0,1-2 0,-1 1 0,1-1 0,10 15 0,13 17 0,33 39 0,-46-63 0,1-2 0,0 0 0,0-1 0,1-1 0,23 13 0,17 9 0,3-3 0,102 41 0,-123-59 0,-12-3 0,0-2 0,2-1 0,47 9 0,15 1 0,-16-2 0,86 7 0,70 11 0,-124-14 0,0-5 0,130-2 0,-209-11 0,0-2 0,-1-3 0,2 0 0,-2-1 0,49-14 0,-27 3 0,3-3 0,59-27 0,-95 37 0,1-1 0,-1-1 0,0-1 0,-2 0 0,1 0 0,0-1 0,-2-1 0,0 0 0,-1-1 0,0-1 0,17-27 0,-24 33 0,-2 0 0,3-1 0,-3 1 0,0-1 0,0 1 0,1-19 0,-4-59 0,-1 54 0,1 16 0,0 2 0,-2 0 0,0 0 0,-1 0 0,0 1 0,-7-16 0,-44-83 0,25 57 0,15 23 0,-3 1 0,-1 2 0,-27-35 0,0-3 0,4 7 0,19 31 0,-10-11 0,-44-71 0,58 80 0,-3 2 0,0 0 0,-2 1 0,-42-39 0,33 40 0,0 2 0,-51-30 0,52 36 0,-128-77-1365,145 87-5461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6:16:23.170"/>
    </inkml:context>
    <inkml:brush xml:id="br0">
      <inkml:brushProperty name="width" value="0.05" units="cm"/>
      <inkml:brushProperty name="height" value="0.05" units="cm"/>
      <inkml:brushProperty name="color" value="#E71224"/>
    </inkml:brush>
  </inkml:definitions>
  <inkml:trace contextRef="#ctx0" brushRef="#br0">817 126 24575,'-3'-1'0,"0"1"0,0-2 0,1 1 0,-1-1 0,0 1 0,0 0 0,1-1 0,-1 1 0,0 0 0,-2-4 0,-12-5 0,-28-14 0,25 13 0,-2 0 0,0 2 0,0 1 0,-38-10 0,32 11 0,16 4 0,0 0 0,-1 2 0,-18-2 0,-9 3 0,-4-1 0,-51 6 0,81-3 0,-1 1 0,1-1 0,1 2 0,-1 1 0,2-1 0,-2 1 0,-22 14 0,-2 3 0,17-11 0,1 1 0,-22 19 0,37-27 0,1 0 0,0 0 0,0 1 0,0-1 0,1 2 0,-1-2 0,1 1 0,1 1 0,-1-1 0,2 1 0,-2-1 0,1 1 0,1 1 0,0-2 0,-1 1 0,1 0 0,1 0 0,0-1 0,0 2 0,0-1 0,0 1 0,3 8 0,-1-3 0,3 0 0,-3 1 0,2-2 0,2 1 0,-2 0 0,3-1 0,-2 0 0,2 0 0,14 16 0,-14-18 0,2-1 0,-1 0 0,2 0 0,-2-1 0,3 0 0,-1 0 0,-1-2 0,2 1 0,0-1 0,0-1 0,0 0 0,19 6 0,4-2 0,47 7 0,19 2 0,33 2 0,-51-6 0,-59-7 0,0-2 0,1 0 0,25-1 0,-44-3 0,2 0 0,-1-2 0,-1 1 0,1 1 0,-1-1 0,0-2 0,1 2 0,-1-1 0,1 0 0,-1-1 0,1 0 0,-2 0 0,1-1 0,0 2 0,0-3 0,-1 1 0,0 2 0,0-3 0,0 0 0,-1 1 0,1 0 0,-1-2 0,4-5 0,-2-1 0,-1 0 0,1-1 0,-3 0 0,5-20 0,-4 11 0,0-1 0,-2-25 0,-1 38 0,-1 1 0,-1-1 0,1 1 0,-1-1 0,0 0 0,-1 1 0,-7-14 0,5 9 0,-2 0 0,-1 0 0,0 1 0,-1 0 0,-19-22 0,15 20 0,9 11 0,2 0 0,-3 0 0,1-1 0,0 3 0,0-2 0,-7-3 0,-37-26-1365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6:00:54.735"/>
    </inkml:context>
    <inkml:brush xml:id="br0">
      <inkml:brushProperty name="width" value="0.05" units="cm"/>
      <inkml:brushProperty name="height" value="0.05" units="cm"/>
      <inkml:brushProperty name="color" value="#FFFFFF"/>
    </inkml:brush>
  </inkml:definitions>
  <inkml:trace contextRef="#ctx0" brushRef="#br0">1 0 24575,'4'0'0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6:16:23.171"/>
    </inkml:context>
    <inkml:brush xml:id="br0">
      <inkml:brushProperty name="width" value="0.05" units="cm"/>
      <inkml:brushProperty name="height" value="0.05" units="cm"/>
      <inkml:brushProperty name="color" value="#E71224"/>
    </inkml:brush>
  </inkml:definitions>
  <inkml:trace contextRef="#ctx0" brushRef="#br0">1227 246 24575,'-20'-19'0,"-1"0"0,-1 1 0,-1 0 0,0 3 0,-1 0 0,0 1 0,-2 1 0,-30-11 0,-120-48 0,167 68 0,1 1 0,-1 0 0,1 0 0,-1 2 0,0 0 0,-14-2 0,-56 4 0,35 1 0,-100 11 0,142-13 0,-16 5 0,0-1 0,2 1 0,-2 2 0,-29 13 0,42-17 0,-24 14 0,2-1 0,-31 25 0,8-5 0,29-24 0,2 3 0,0-1 0,1 2 0,0 1 0,-17 22 0,29-32 0,-1 1 0,3 1 0,-1-1 0,1 0 0,-2 2 0,3-2 0,-1 1 0,2 0 0,-1 0 0,0 1 0,2-1 0,-1 1 0,1-1 0,1 1 0,0 17 0,1-9 0,12 75 0,-11-79 0,1-2 0,0 2 0,2-2 0,-1 0 0,9 14 0,5 9 0,28 48 0,-38-72 0,2 1 0,-2-1 0,3 0 0,15 15 0,-12-13 0,1-1 0,0-1 0,0 0 0,1-2 0,24 13 0,-11-9 0,-20-8 0,2-1 0,-1 0 0,1 0 0,0 1 0,0-3 0,15 2 0,-11-1 0,26 7 0,4-1 0,116 19 0,-133-23 0,-1-1 0,0-2 0,1-1 0,1-1 0,-2-1 0,0-2 0,2-1 0,39-10 0,-25-1 0,-1-1 0,53-30 0,-94 45 0,14-7 0,-1-2 0,0 1 0,-1-2 0,1 0 0,-2-2 0,-1 1 0,15-19 0,-18 20 0,-1-2 0,0 1 0,0 0 0,5-18 0,-1 1 0,36-64 0,-45 85 0,1-1 0,0 1 0,0 0 0,-1-10 0,7-19 0,-7 26 0,1 2 0,-2-2 0,1 1 0,-1-1 0,1 0 0,-2 2 0,0-2 0,-2 0 0,1 1 0,-1-1 0,0 2 0,0-2 0,-2 1 0,1 1 0,-1-1 0,0 1 0,-8-16 0,-6-4 0,2 2 0,-25-29 0,-3 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2.591"/>
    </inkml:context>
    <inkml:brush xml:id="br0">
      <inkml:brushProperty name="width" value="0.05" units="cm"/>
      <inkml:brushProperty name="height" value="0.05" units="cm"/>
      <inkml:brushProperty name="color" value="#FFFFFF"/>
    </inkml:brush>
  </inkml:definitions>
  <inkml:trace contextRef="#ctx0" brushRef="#br0">474 0 24575,'-1'1'0,"0"1"0,0-1 0,0 1 0,0-1 0,0 0 0,0 0 0,0 0 0,0 1 0,-2 0 0,-1 2 0,-128 153 0,115-132 0,9-14 0,-1 1 0,-10 11 0,4-7 0,11-11 0,-1 0 0,0 0 0,0 0 0,0 0 0,0-1 0,-1 0 0,-12 7 0,4-5 0,0 1 0,1 0 0,-1 1 0,1 0 0,-22 20 0,14-2 0,2-2 0,8-11-273,1 0 0,0 0 0,1 1 0,-12 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4.508"/>
    </inkml:context>
    <inkml:brush xml:id="br0">
      <inkml:brushProperty name="width" value="0.05" units="cm"/>
      <inkml:brushProperty name="height" value="0.05" units="cm"/>
      <inkml:brushProperty name="color" value="#FFFFFF"/>
    </inkml:brush>
  </inkml:definitions>
  <inkml:trace contextRef="#ctx0" brushRef="#br0">454 0 24575,'-7'1'0,"0"0"0,1 0 0,-1 1 0,0 0 0,1 0 0,-1 1 0,1-1 0,0 1 0,0 1 0,-11 7 0,9-4 0,0 0 0,-7 9 0,0 1 0,-7 5 0,8-7 0,-19 15 0,27-24 0,0 0 0,0 0 0,1 0 0,-6 9 0,6-8 0,0 0 0,0-1 0,-1 1 0,-7 5 0,6-6 0,1 0 0,0 1 0,-7 9 0,-6 8 0,-23 24 0,23-21 0,14-19 0,-12 13 0,10-12-151,0 1-1,0-1 0,1 1 0,1 0 1,0 0-1,0 1 0,1 0 1,-4 13-1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6.463"/>
    </inkml:context>
    <inkml:brush xml:id="br0">
      <inkml:brushProperty name="width" value="0.05" units="cm"/>
      <inkml:brushProperty name="height" value="0.05" units="cm"/>
      <inkml:brushProperty name="color" value="#FFFFFF"/>
    </inkml:brush>
  </inkml:definitions>
  <inkml:trace contextRef="#ctx0" brushRef="#br0">575 1 24575,'-9'-1'0,"0"1"0,1 1 0,-1 0 0,1 0 0,-1 0 0,-15 6 0,18-5 0,0 0 0,0 1 0,1-1 0,-1 1 0,1 1 0,-1-1 0,1 1 0,0 0 0,-5 5 0,-4 6 0,0 0 0,-18 26 0,29-38 0,0 1 0,0-1 0,-1 1 0,1-1 0,-1 0 0,0-1 0,0 1 0,0-1 0,0 1 0,0-1 0,0 0 0,-1-1 0,-4 2 0,2-1 0,1 1 0,-1 0 0,1 0 0,-10 7 0,0 1 0,-1-1 0,1 0 0,-20 7 0,13-7 0,-22 15 0,33-18 0,0 1 0,0 0 0,1 1 0,1 0 0,-1 1 0,-12 15 0,20-21-151,0-1-1,0 1 0,0-1 0,0 1 1,-1-1-1,1 0 0,-1 0 1,-5 2-1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9.089"/>
    </inkml:context>
    <inkml:brush xml:id="br0">
      <inkml:brushProperty name="width" value="0.05" units="cm"/>
      <inkml:brushProperty name="height" value="0.05" units="cm"/>
      <inkml:brushProperty name="color" value="#FFFFFF"/>
    </inkml:brush>
  </inkml:definitions>
  <inkml:trace contextRef="#ctx0" brushRef="#br0">551 30 24575,'-10'0'0,"0"0"0,-1 2 0,1-1 0,0 1 0,0 1 0,0-1 0,0 2 0,-17 8 0,-38 21 0,-67 46 0,121-73 0,0 0 0,-17 5 0,19-8 0,1 1 0,-1 0 0,1 0 0,0 1 0,-12 8 0,13-7 0,-8 6 0,0 0 0,-25 16 0,32-24 0,0 1 0,1 0 0,0 0 0,0 1 0,-8 8 0,11-11 0,4-9 0,6-8 0,5-3 0,1 1 0,1-1 0,0 2 0,20-19 0,66-47 0,-81 67 0,1 1 0,1 0 0,0 2 0,37-15 0,-56 25 0,0 1 0,-1 0 0,1-1 0,0 1 0,-1 0 0,1 0 0,0-1 0,0 1 0,-1 0 0,1 0 0,0 0 0,0 0 0,-1 0 0,1 0 0,0 0 0,0 0 0,0 0 0,-1 0 0,1 1 0,0-1 0,-1 0 0,1 1 0,0-1 0,0 1 0,-1-1 0,1 1 0,-1 0 0,0-1 0,0 1 0,0 0 0,0-1 0,0 1 0,0 0 0,0-1 0,0 1 0,0 0 0,0 0 0,0-1 0,0 1 0,0 0 0,-1-1 0,1 1 0,0 0 0,0-1 0,-1 1 0,-3 6 0,1-1 0,-1 1 0,-7 7 0,-7 5 0,0 0 0,-26 18 0,24-19 0,19-18 0,0 1 0,1-1 0,-1 1 0,0-1 0,1 1 0,-1-1 0,1 1 0,-1 0 0,1-1 0,-1 1 0,1-1 0,-1 1 0,1 0 0,0 0 0,-1 1 0,1-2 0,0 0 0,1 0 0,-1 0 0,0 1 0,1-1 0,-1 0 0,0 0 0,0 0 0,1 0 0,-1 0 0,0 0 0,1 0 0,-1 0 0,0 0 0,1 0 0,-1 0 0,0 0 0,1 0 0,-1 0 0,0 0 0,1 0 0,-1 0 0,0 0 0,1-1 0,28-8 0,-28 9 0,36-14 0,-37 14 0,0 0 0,0 0 0,0 0 0,0 0 0,0 0 0,0 0 0,0 0 0,0 0 0,0 0 0,0 0 0,0 0 0,0 0 0,0 0 0,0 0 0,0 0 0,0 0 0,0 0 0,0 0 0,0 0 0,0 1 0,0-1 0,0 0 0,0 0 0,0 0 0,0 0 0,0 0 0,0 0 0,0 0 0,0 0 0,0 0 0,1 0 0,-1 0 0,0 0 0,0 0 0,0 0 0,0 0 0,0 0 0,0 0 0,0 0 0,0 0 0,0 0 0,0 0 0,0 0 0,0 0 0,0 0 0,0 0 0,0 0 0,0 0 0,0 0 0,0 0 0,0 0 0,0 0 0,0 0 0,0 0 0,0 0 0,0 0 0,0 0 0,1 0 0,-1 0 0,0 0 0,0 0 0,0 0 0,0 0 0,0 0 0,0 0 0,0 0 0,0 0 0,0 0 0,-3 4 0,-7 5 0,-9 8 0,0 0 0,-31 38 0,45-50 0,-4 7 0,9-12 0,0 0 0,0 0 0,0 0 0,0 1 0,0-1 0,0 0 0,0 0 0,0 0 0,0 0 0,0 0 0,0 0 0,0 0 0,0 0 0,0 0 0,0 0 0,0 0 0,0 0 0,0 0 0,0 1 0,0-1 0,0 0 0,0 0 0,0 0 0,0 0 0,0 0 0,0 0 0,0 0 0,0 0 0,0 0 0,0 0 0,0 0 0,0 0 0,0 0 0,0 1 0,0-1 0,1 0 0,-1 0 0,0 0 0,0 0 0,0 0 0,0 0 0,0 0 0,0 0 0,0 0 0,0 0 0,0 0 0,8-2 0,-6 1 0,11-4 0,19-11 0,-30 14 0,-8 3 0,-11 5 0,-14 11 0,21-11 0,0 0 0,0-1 0,-14 4 0,19-8 0,4-5 0,8-6 0,12-10 0,1 1 0,0 1 0,1 1 0,33-21 0,43-18 0,-65 38 0,30-8 0,74-42 0,-117 57 0,-9 6 0,16-8 0,-47 15 0,6 0 0,-8 3 0,0 2 0,0 0 0,0 2 0,-30 15 0,19-8 0,-5 1 0,13-6 0,1 0 0,1 1 0,-25 18 0,42-24 0,1 0 0,-1 0 0,2 1 0,-1 0 0,1 0 0,-6 10 0,-5 7 0,0-4 0,-1 0 0,-35 33 0,36-42-1365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1.296"/>
    </inkml:context>
    <inkml:brush xml:id="br0">
      <inkml:brushProperty name="width" value="0.05" units="cm"/>
      <inkml:brushProperty name="height" value="0.05" units="cm"/>
      <inkml:brushProperty name="color" value="#FFFFFF"/>
    </inkml:brush>
  </inkml:definitions>
  <inkml:trace contextRef="#ctx0" brushRef="#br0">0 1 24575,'1'1'0,"0"1"0,1 0 0,-1 0 0,0-1 0,1 1 0,-1 0 0,1-1 0,3 3 0,-2-2 0,9 10 0,-1 1 0,12 16 0,3 5 0,-10-14 0,-1 2 0,15 26 0,-16-24 0,40 57 0,-43-67 0,-1-1 0,2 0 0,0-1 0,0 0 0,1-1 0,21 15 0,-25-20 0,0 1 0,14 14 0,-16-14 0,1 0 0,0 0 0,13 7 0,68 40 0,-74-45 0,-9-5 0,0 0 0,0-1 0,8 4 0,39 17 103,-34-14-837,22 7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46F4-050F-4914-993B-CDE9B7208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2A343-E958-44CE-A9F5-3C0CBE12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40C908-E360-4A46-AD8F-B89B646D2E72}"/>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A0C26352-ED7C-4538-9DF5-06D8A52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C0C7D-1B18-4AC9-B7F0-7DED706E9727}"/>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1868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5CF6-F9CB-4B4C-AAAE-7062B68AA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98A5DF-7A11-4D38-B6E6-8AE6AEB8E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DEE6B-25EE-4CE0-8993-5F3ABD689576}"/>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D22D5FA8-B546-45AD-9301-CB2438517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6EDBF-CEE9-479E-AEED-DE45F38B64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7978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56B9-A774-4F1A-BE84-EDF71F828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43D0D-3DF7-4F98-9FDF-7D6A77CEB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0B571-32F9-4938-8E41-20C37F405E3A}"/>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C14B09DE-E072-46E6-B224-C693EFE6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5B20C-4F86-425F-A9D2-AC76C6D8EA3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51650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4EEB-5807-4F79-A408-9930E109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EFE9A-A587-4BB1-9B4F-03713CD15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C8160-CED8-4DEE-ABB7-7BB55CB11649}"/>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E0E67CB5-060B-4760-A095-F9714BEE4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0C80D-D7AC-4CC0-A584-B854F3DCDE4E}"/>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77205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C13-3B14-46D7-98DC-3DAFD0C81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94E12-1248-475F-8018-8FAEF8BE1A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EEEBA-D9C9-4FF0-8EE6-94E53B252B07}"/>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00EA8D38-0321-4577-97D0-695F677D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555E7-A3A8-4AB4-893F-BC1D0963A390}"/>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2391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22C2-5083-42E6-9495-F02127ED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CB1E-2E55-4A7D-AF6F-A987429B11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B2A97-83AE-457E-B7B9-B87B295C8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90538-482F-4F7F-8AAA-523075B68290}"/>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6" name="Footer Placeholder 5">
            <a:extLst>
              <a:ext uri="{FF2B5EF4-FFF2-40B4-BE49-F238E27FC236}">
                <a16:creationId xmlns:a16="http://schemas.microsoft.com/office/drawing/2014/main" id="{56959840-5607-4A17-8C43-FF7892674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2BEEC-3B4D-4D0C-A389-068FED74460A}"/>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2507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E43-B393-48C8-9BC3-37DFD734C9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EE04D-5AAD-4B82-951D-C642FBD8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F3E78-DE74-4D4C-9680-7F70995C1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CD64E-CB6E-49B7-BFC9-9A792708E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17700-E714-4A63-BE6E-A8EC360E4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CF42E-1D6C-4391-ABC0-05D17EC2B8F6}"/>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8" name="Footer Placeholder 7">
            <a:extLst>
              <a:ext uri="{FF2B5EF4-FFF2-40B4-BE49-F238E27FC236}">
                <a16:creationId xmlns:a16="http://schemas.microsoft.com/office/drawing/2014/main" id="{8E995C44-FDAA-4304-A240-BAB811705A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484EA-F386-47A8-858F-E08A98C9254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362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C867-5A72-4028-9609-4E585D861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F1B1C-34FC-4147-8438-797F4622C0C5}"/>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4" name="Footer Placeholder 3">
            <a:extLst>
              <a:ext uri="{FF2B5EF4-FFF2-40B4-BE49-F238E27FC236}">
                <a16:creationId xmlns:a16="http://schemas.microsoft.com/office/drawing/2014/main" id="{88546407-5E63-47D3-B5E0-C244FCA7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C07C-CF39-4A05-B1EA-4637DC7666F5}"/>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9072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138C-715D-4A59-B9DF-939700D51F21}"/>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3" name="Footer Placeholder 2">
            <a:extLst>
              <a:ext uri="{FF2B5EF4-FFF2-40B4-BE49-F238E27FC236}">
                <a16:creationId xmlns:a16="http://schemas.microsoft.com/office/drawing/2014/main" id="{697EEB69-CD21-4913-AECC-9C99BAEA9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B9064-7AE3-4B2C-9341-5F6DD2E600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59914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66DD-49A4-43BB-8296-C7711C848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7D350-97DF-4B8A-8001-8ABD6B48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CDCC6-006E-4D30-A887-2DA22ED15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B59D9-080D-453A-BD82-B1C686CA6DBB}"/>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6" name="Footer Placeholder 5">
            <a:extLst>
              <a:ext uri="{FF2B5EF4-FFF2-40B4-BE49-F238E27FC236}">
                <a16:creationId xmlns:a16="http://schemas.microsoft.com/office/drawing/2014/main" id="{6F7994E9-04B1-44F9-80B8-767DABFCA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28F4-3BD5-4F45-BB07-13BB8ED3CA7B}"/>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813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8B1-0F48-4C74-A83A-247082631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D89FE8-1E36-4943-BCC3-4BEFB4A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78628-1AB9-4C89-B99B-8574FAF6E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66BE-71CE-42F5-99C9-D159BF2AFB0D}"/>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6" name="Footer Placeholder 5">
            <a:extLst>
              <a:ext uri="{FF2B5EF4-FFF2-40B4-BE49-F238E27FC236}">
                <a16:creationId xmlns:a16="http://schemas.microsoft.com/office/drawing/2014/main" id="{C3EB40DE-54EE-4A6C-944B-D39CCDD2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C20AB-AE83-463A-A732-EA61890D33A1}"/>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02339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AC14-DC62-4A5F-9FEF-49A8D1BD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04F28-9FE7-41EE-8843-BF59ABA1E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0F4A-21AB-482B-9681-86087101B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AAC01002-7AB9-483C-928A-D761EA8B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FBCD52-0865-4A64-8D7E-512B1EE8F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EAC71-8497-4EE6-BC99-3C24CC6A08D6}" type="slidenum">
              <a:rPr lang="en-US" smtClean="0"/>
              <a:t>‹#›</a:t>
            </a:fld>
            <a:endParaRPr lang="en-US"/>
          </a:p>
        </p:txBody>
      </p:sp>
    </p:spTree>
    <p:extLst>
      <p:ext uri="{BB962C8B-B14F-4D97-AF65-F5344CB8AC3E}">
        <p14:creationId xmlns:p14="http://schemas.microsoft.com/office/powerpoint/2010/main" val="109600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haring.nih.gov/data-management-and-sharing-policy/sharing-scientific-data/repositories-for-sharing-scientific-dat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1.xml"/><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customXml" Target="../ink/ink3.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2.xml"/><Relationship Id="rId10"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customXml" Target="../ink/ink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image" Target="../media/image31.png"/><Relationship Id="rId21" Type="http://schemas.openxmlformats.org/officeDocument/2006/relationships/image" Target="../media/image240.png"/><Relationship Id="rId7" Type="http://schemas.openxmlformats.org/officeDocument/2006/relationships/image" Target="../media/image170.png"/><Relationship Id="rId12" Type="http://schemas.openxmlformats.org/officeDocument/2006/relationships/customXml" Target="../ink/ink8.xml"/><Relationship Id="rId17" Type="http://schemas.openxmlformats.org/officeDocument/2006/relationships/image" Target="../media/image220.png"/><Relationship Id="rId25" Type="http://schemas.openxmlformats.org/officeDocument/2006/relationships/image" Target="../media/image260.png"/><Relationship Id="rId33" Type="http://schemas.openxmlformats.org/officeDocument/2006/relationships/image" Target="../media/image300.png"/><Relationship Id="rId2" Type="http://schemas.openxmlformats.org/officeDocument/2006/relationships/image" Target="../media/image30.png"/><Relationship Id="rId16" Type="http://schemas.openxmlformats.org/officeDocument/2006/relationships/customXml" Target="../ink/ink10.xml"/><Relationship Id="rId20" Type="http://schemas.openxmlformats.org/officeDocument/2006/relationships/customXml" Target="../ink/ink12.xml"/><Relationship Id="rId29"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190.png"/><Relationship Id="rId24" Type="http://schemas.openxmlformats.org/officeDocument/2006/relationships/customXml" Target="../ink/ink14.xml"/><Relationship Id="rId32" Type="http://schemas.openxmlformats.org/officeDocument/2006/relationships/customXml" Target="../ink/ink18.xml"/><Relationship Id="rId5" Type="http://schemas.openxmlformats.org/officeDocument/2006/relationships/image" Target="../media/image3.png"/><Relationship Id="rId15" Type="http://schemas.openxmlformats.org/officeDocument/2006/relationships/image" Target="../media/image210.png"/><Relationship Id="rId23" Type="http://schemas.openxmlformats.org/officeDocument/2006/relationships/image" Target="../media/image250.png"/><Relationship Id="rId28" Type="http://schemas.openxmlformats.org/officeDocument/2006/relationships/customXml" Target="../ink/ink16.xml"/><Relationship Id="rId10" Type="http://schemas.openxmlformats.org/officeDocument/2006/relationships/customXml" Target="../ink/ink7.xml"/><Relationship Id="rId19" Type="http://schemas.openxmlformats.org/officeDocument/2006/relationships/image" Target="../media/image230.png"/><Relationship Id="rId31" Type="http://schemas.openxmlformats.org/officeDocument/2006/relationships/image" Target="../media/image290.png"/><Relationship Id="rId4" Type="http://schemas.openxmlformats.org/officeDocument/2006/relationships/image" Target="../media/image32.png"/><Relationship Id="rId9" Type="http://schemas.openxmlformats.org/officeDocument/2006/relationships/image" Target="../media/image180.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270.png"/><Relationship Id="rId30" Type="http://schemas.openxmlformats.org/officeDocument/2006/relationships/customXml" Target="../ink/ink17.xml"/><Relationship Id="rId8" Type="http://schemas.openxmlformats.org/officeDocument/2006/relationships/customXml" Target="../ink/ink6.xml"/></Relationships>
</file>

<file path=ppt/slides/_rels/slide31.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customXml" Target="../ink/ink25.xml"/><Relationship Id="rId18" Type="http://schemas.openxmlformats.org/officeDocument/2006/relationships/customXml" Target="../ink/ink30.xml"/><Relationship Id="rId3" Type="http://schemas.openxmlformats.org/officeDocument/2006/relationships/image" Target="../media/image310.png"/><Relationship Id="rId21" Type="http://schemas.openxmlformats.org/officeDocument/2006/relationships/customXml" Target="../ink/ink33.xml"/><Relationship Id="rId7" Type="http://schemas.openxmlformats.org/officeDocument/2006/relationships/image" Target="../media/image160.png"/><Relationship Id="rId12" Type="http://schemas.openxmlformats.org/officeDocument/2006/relationships/image" Target="../media/image310.png"/><Relationship Id="rId17" Type="http://schemas.openxmlformats.org/officeDocument/2006/relationships/customXml" Target="../ink/ink29.xml"/><Relationship Id="rId2" Type="http://schemas.openxmlformats.org/officeDocument/2006/relationships/customXml" Target="../ink/ink19.xml"/><Relationship Id="rId16" Type="http://schemas.openxmlformats.org/officeDocument/2006/relationships/customXml" Target="../ink/ink28.xml"/><Relationship Id="rId20"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customXml" Target="../ink/ink24.xml"/><Relationship Id="rId5" Type="http://schemas.openxmlformats.org/officeDocument/2006/relationships/image" Target="../media/image150.png"/><Relationship Id="rId15" Type="http://schemas.openxmlformats.org/officeDocument/2006/relationships/customXml" Target="../ink/ink27.xml"/><Relationship Id="rId23" Type="http://schemas.openxmlformats.org/officeDocument/2006/relationships/image" Target="../media/image30.png"/><Relationship Id="rId10" Type="http://schemas.openxmlformats.org/officeDocument/2006/relationships/customXml" Target="../ink/ink23.xml"/><Relationship Id="rId19" Type="http://schemas.openxmlformats.org/officeDocument/2006/relationships/customXml" Target="../ink/ink31.xml"/><Relationship Id="rId4" Type="http://schemas.openxmlformats.org/officeDocument/2006/relationships/customXml" Target="../ink/ink20.xml"/><Relationship Id="rId9" Type="http://schemas.openxmlformats.org/officeDocument/2006/relationships/image" Target="../media/image320.png"/><Relationship Id="rId14" Type="http://schemas.openxmlformats.org/officeDocument/2006/relationships/customXml" Target="../ink/ink26.xml"/><Relationship Id="rId22" Type="http://schemas.openxmlformats.org/officeDocument/2006/relationships/customXml" Target="../ink/ink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learngitbranching.js.org/" TargetMode="External"/><Relationship Id="rId2" Type="http://schemas.openxmlformats.org/officeDocument/2006/relationships/hyperlink" Target="https://www.youtube.com/watch?v=HVsySz-h9r4" TargetMode="External"/><Relationship Id="rId1" Type="http://schemas.openxmlformats.org/officeDocument/2006/relationships/slideLayout" Target="../slideLayouts/slideLayout2.xml"/><Relationship Id="rId5" Type="http://schemas.openxmlformats.org/officeDocument/2006/relationships/hyperlink" Target="https://cbea.ms/git-commit/" TargetMode="External"/><Relationship Id="rId4" Type="http://schemas.openxmlformats.org/officeDocument/2006/relationships/hyperlink" Target="https://lab.github.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35.xml"/><Relationship Id="rId1" Type="http://schemas.openxmlformats.org/officeDocument/2006/relationships/slideLayout" Target="../slideLayouts/slideLayout2.xml"/><Relationship Id="rId6" Type="http://schemas.openxmlformats.org/officeDocument/2006/relationships/hyperlink" Target="https://outlook.office365.com/owa/calendar/LearnBioinformaticsTest@okmedres.onmicrosoft.com/bookings/" TargetMode="External"/><Relationship Id="rId5" Type="http://schemas.openxmlformats.org/officeDocument/2006/relationships/hyperlink" Target="https://learn-bioinformatics.lan.omrf.org/" TargetMode="Externa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F428E7C-CF72-4177-B907-662EDCB35B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84544" y="2265762"/>
            <a:ext cx="6329167" cy="2547872"/>
            <a:chOff x="-2412483" y="5117355"/>
            <a:chExt cx="4342728" cy="1748210"/>
          </a:xfrm>
        </p:grpSpPr>
        <p:sp>
          <p:nvSpPr>
            <p:cNvPr id="30" name="Isosceles Triangle 29">
              <a:extLst>
                <a:ext uri="{FF2B5EF4-FFF2-40B4-BE49-F238E27FC236}">
                  <a16:creationId xmlns:a16="http://schemas.microsoft.com/office/drawing/2014/main" id="{E2C38613-1CC6-42DF-9D5B-1C3CFF91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6174"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A88567F-0B25-4895-A6DF-304638BE5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12483" y="6202815"/>
              <a:ext cx="1325500" cy="66275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a:extLst>
              <a:ext uri="{FF2B5EF4-FFF2-40B4-BE49-F238E27FC236}">
                <a16:creationId xmlns:a16="http://schemas.microsoft.com/office/drawing/2014/main" id="{4B7A2B20-C280-41CF-965D-FA68DA2BD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83073" y="-1094168"/>
            <a:ext cx="4864676" cy="3807333"/>
          </a:xfrm>
          <a:custGeom>
            <a:avLst/>
            <a:gdLst>
              <a:gd name="connsiteX0" fmla="*/ 0 w 4864676"/>
              <a:gd name="connsiteY0" fmla="*/ 3191201 h 3807333"/>
              <a:gd name="connsiteX1" fmla="*/ 3191202 w 4864676"/>
              <a:gd name="connsiteY1" fmla="*/ 0 h 3807333"/>
              <a:gd name="connsiteX2" fmla="*/ 4864676 w 4864676"/>
              <a:gd name="connsiteY2" fmla="*/ 1673474 h 3807333"/>
              <a:gd name="connsiteX3" fmla="*/ 4864676 w 4864676"/>
              <a:gd name="connsiteY3" fmla="*/ 3807333 h 3807333"/>
              <a:gd name="connsiteX4" fmla="*/ 0 w 4864676"/>
              <a:gd name="connsiteY4" fmla="*/ 3807333 h 380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3807333">
                <a:moveTo>
                  <a:pt x="0" y="3191201"/>
                </a:moveTo>
                <a:lnTo>
                  <a:pt x="3191202" y="0"/>
                </a:lnTo>
                <a:lnTo>
                  <a:pt x="4864676" y="1673474"/>
                </a:lnTo>
                <a:lnTo>
                  <a:pt x="4864676" y="3807333"/>
                </a:lnTo>
                <a:lnTo>
                  <a:pt x="0" y="380733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CF218E6-E246-4EBB-BA8D-DB65AB59A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3537" y="3632636"/>
            <a:ext cx="1185708" cy="1185708"/>
          </a:xfrm>
          <a:custGeom>
            <a:avLst/>
            <a:gdLst>
              <a:gd name="connsiteX0" fmla="*/ 0 w 1185708"/>
              <a:gd name="connsiteY0" fmla="*/ 0 h 1185708"/>
              <a:gd name="connsiteX1" fmla="*/ 454971 w 1185708"/>
              <a:gd name="connsiteY1" fmla="*/ 0 h 1185708"/>
              <a:gd name="connsiteX2" fmla="*/ 1185708 w 1185708"/>
              <a:gd name="connsiteY2" fmla="*/ 730737 h 1185708"/>
              <a:gd name="connsiteX3" fmla="*/ 1185708 w 1185708"/>
              <a:gd name="connsiteY3" fmla="*/ 1185708 h 1185708"/>
              <a:gd name="connsiteX4" fmla="*/ 0 w 1185708"/>
              <a:gd name="connsiteY4" fmla="*/ 1185708 h 11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8" h="1185708">
                <a:moveTo>
                  <a:pt x="0" y="0"/>
                </a:moveTo>
                <a:lnTo>
                  <a:pt x="454971" y="0"/>
                </a:lnTo>
                <a:lnTo>
                  <a:pt x="1185708" y="730737"/>
                </a:lnTo>
                <a:lnTo>
                  <a:pt x="1185708" y="1185708"/>
                </a:lnTo>
                <a:lnTo>
                  <a:pt x="0" y="11857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3B9D26D-939B-4838-886B-07E227F3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303927" y="5624986"/>
            <a:ext cx="989294" cy="9892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0A80B01-7FDA-4264-BAC7-CA797D496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2" y="-723949"/>
            <a:ext cx="5389379" cy="5389379"/>
          </a:xfrm>
          <a:custGeom>
            <a:avLst/>
            <a:gdLst>
              <a:gd name="connsiteX0" fmla="*/ 0 w 5389379"/>
              <a:gd name="connsiteY0" fmla="*/ 2602331 h 5389379"/>
              <a:gd name="connsiteX1" fmla="*/ 2602331 w 5389379"/>
              <a:gd name="connsiteY1" fmla="*/ 0 h 5389379"/>
              <a:gd name="connsiteX2" fmla="*/ 5389379 w 5389379"/>
              <a:gd name="connsiteY2" fmla="*/ 0 h 5389379"/>
              <a:gd name="connsiteX3" fmla="*/ 5389379 w 5389379"/>
              <a:gd name="connsiteY3" fmla="*/ 5389379 h 5389379"/>
              <a:gd name="connsiteX4" fmla="*/ 0 w 5389379"/>
              <a:gd name="connsiteY4" fmla="*/ 5389379 h 538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9379" h="5389379">
                <a:moveTo>
                  <a:pt x="0" y="2602331"/>
                </a:moveTo>
                <a:lnTo>
                  <a:pt x="2602331" y="0"/>
                </a:lnTo>
                <a:lnTo>
                  <a:pt x="5389379" y="0"/>
                </a:lnTo>
                <a:lnTo>
                  <a:pt x="5389379"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449E75B4-6C35-495B-850B-28CDE6E3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4" y="-1424977"/>
            <a:ext cx="6791435" cy="6791435"/>
          </a:xfrm>
          <a:custGeom>
            <a:avLst/>
            <a:gdLst>
              <a:gd name="connsiteX0" fmla="*/ 0 w 6791435"/>
              <a:gd name="connsiteY0" fmla="*/ 4004387 h 6791435"/>
              <a:gd name="connsiteX1" fmla="*/ 81158 w 6791435"/>
              <a:gd name="connsiteY1" fmla="*/ 3923229 h 6791435"/>
              <a:gd name="connsiteX2" fmla="*/ 81158 w 6791435"/>
              <a:gd name="connsiteY2" fmla="*/ 6710277 h 6791435"/>
              <a:gd name="connsiteX3" fmla="*/ 6710277 w 6791435"/>
              <a:gd name="connsiteY3" fmla="*/ 6710277 h 6791435"/>
              <a:gd name="connsiteX4" fmla="*/ 6710277 w 6791435"/>
              <a:gd name="connsiteY4" fmla="*/ 81158 h 6791435"/>
              <a:gd name="connsiteX5" fmla="*/ 3923229 w 6791435"/>
              <a:gd name="connsiteY5" fmla="*/ 81158 h 6791435"/>
              <a:gd name="connsiteX6" fmla="*/ 4004387 w 6791435"/>
              <a:gd name="connsiteY6" fmla="*/ 0 h 6791435"/>
              <a:gd name="connsiteX7" fmla="*/ 6791435 w 6791435"/>
              <a:gd name="connsiteY7" fmla="*/ 0 h 6791435"/>
              <a:gd name="connsiteX8" fmla="*/ 6791435 w 6791435"/>
              <a:gd name="connsiteY8" fmla="*/ 6791435 h 6791435"/>
              <a:gd name="connsiteX9" fmla="*/ 0 w 6791435"/>
              <a:gd name="connsiteY9"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435" h="6791435">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9FE1A3B-D52A-4661-AC8B-2334DE945D74}"/>
              </a:ext>
            </a:extLst>
          </p:cNvPr>
          <p:cNvSpPr>
            <a:spLocks noGrp="1"/>
          </p:cNvSpPr>
          <p:nvPr>
            <p:ph type="ctrTitle"/>
          </p:nvPr>
        </p:nvSpPr>
        <p:spPr>
          <a:xfrm>
            <a:off x="3198715" y="895380"/>
            <a:ext cx="5782716" cy="2150719"/>
          </a:xfrm>
          <a:noFill/>
        </p:spPr>
        <p:txBody>
          <a:bodyPr anchor="ctr">
            <a:noAutofit/>
          </a:bodyPr>
          <a:lstStyle/>
          <a:p>
            <a:r>
              <a:rPr lang="en-US" sz="4800" dirty="0">
                <a:solidFill>
                  <a:srgbClr val="080808"/>
                </a:solidFill>
              </a:rPr>
              <a:t>How (and why) to use GitHub for your research</a:t>
            </a:r>
          </a:p>
        </p:txBody>
      </p:sp>
      <p:sp>
        <p:nvSpPr>
          <p:cNvPr id="43" name="Isosceles Triangle 42">
            <a:extLst>
              <a:ext uri="{FF2B5EF4-FFF2-40B4-BE49-F238E27FC236}">
                <a16:creationId xmlns:a16="http://schemas.microsoft.com/office/drawing/2014/main" id="{0EB2D58A-B2F2-4B07-9595-4FED1037F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461" y="5398157"/>
            <a:ext cx="2934814" cy="146740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44">
            <a:extLst>
              <a:ext uri="{FF2B5EF4-FFF2-40B4-BE49-F238E27FC236}">
                <a16:creationId xmlns:a16="http://schemas.microsoft.com/office/drawing/2014/main" id="{DEB95C3F-0968-4E23-80BD-35CE22E83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5580"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6E9C92B-1893-4BFE-B7CF-905EB3F87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9271" y="5949259"/>
            <a:ext cx="1832612" cy="91630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80991B7-163D-467D-866F-4F37F9358AA7}"/>
              </a:ext>
            </a:extLst>
          </p:cNvPr>
          <p:cNvSpPr txBox="1">
            <a:spLocks/>
          </p:cNvSpPr>
          <p:nvPr/>
        </p:nvSpPr>
        <p:spPr>
          <a:xfrm>
            <a:off x="3498111" y="2574944"/>
            <a:ext cx="5183925" cy="215071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80808"/>
                </a:solidFill>
              </a:rPr>
              <a:t>Learn Bioinformatics Chat</a:t>
            </a:r>
          </a:p>
          <a:p>
            <a:r>
              <a:rPr lang="en-US" sz="3200" dirty="0">
                <a:solidFill>
                  <a:srgbClr val="080808"/>
                </a:solidFill>
              </a:rPr>
              <a:t>April 2022</a:t>
            </a:r>
          </a:p>
        </p:txBody>
      </p:sp>
      <p:sp>
        <p:nvSpPr>
          <p:cNvPr id="3" name="TextBox 2">
            <a:extLst>
              <a:ext uri="{FF2B5EF4-FFF2-40B4-BE49-F238E27FC236}">
                <a16:creationId xmlns:a16="http://schemas.microsoft.com/office/drawing/2014/main" id="{FB5D41E1-8FB0-4C33-95D3-698D365C75E6}"/>
              </a:ext>
            </a:extLst>
          </p:cNvPr>
          <p:cNvSpPr txBox="1"/>
          <p:nvPr/>
        </p:nvSpPr>
        <p:spPr>
          <a:xfrm>
            <a:off x="624761" y="4741628"/>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287502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One caveat, GitHub is </a:t>
            </a:r>
            <a:r>
              <a:rPr lang="en-US" sz="3600" b="1" dirty="0"/>
              <a:t>not</a:t>
            </a:r>
            <a:r>
              <a:rPr lang="en-US" sz="3600" dirty="0"/>
              <a:t> a place to store large datasets</a:t>
            </a:r>
            <a:endParaRPr lang="en-US" sz="3600" b="1" dirty="0"/>
          </a:p>
        </p:txBody>
      </p:sp>
      <p:sp>
        <p:nvSpPr>
          <p:cNvPr id="3" name="Content Placeholder 2">
            <a:extLst>
              <a:ext uri="{FF2B5EF4-FFF2-40B4-BE49-F238E27FC236}">
                <a16:creationId xmlns:a16="http://schemas.microsoft.com/office/drawing/2014/main" id="{739D2D1B-5075-4EFB-8FDC-34AF97F23292}"/>
              </a:ext>
            </a:extLst>
          </p:cNvPr>
          <p:cNvSpPr>
            <a:spLocks noGrp="1"/>
          </p:cNvSpPr>
          <p:nvPr>
            <p:ph idx="1"/>
          </p:nvPr>
        </p:nvSpPr>
        <p:spPr>
          <a:xfrm>
            <a:off x="643467" y="1522071"/>
            <a:ext cx="10905066" cy="4830371"/>
          </a:xfrm>
        </p:spPr>
        <p:txBody>
          <a:bodyPr>
            <a:normAutofit/>
          </a:bodyPr>
          <a:lstStyle/>
          <a:p>
            <a:r>
              <a:rPr lang="en-US" dirty="0"/>
              <a:t>It is not meant to be used for storing large datasets. GitHub is for code and analysis scripts or small files.</a:t>
            </a:r>
          </a:p>
          <a:p>
            <a:pPr lvl="1"/>
            <a:endParaRPr lang="en-US" dirty="0"/>
          </a:p>
          <a:p>
            <a:r>
              <a:rPr lang="en-US" dirty="0"/>
              <a:t>For local, secure data storage, use the OMRF Data Server, Dropbox, or the o3 Archive (contact Stuart Glenn for help moving data to o3).</a:t>
            </a:r>
          </a:p>
          <a:p>
            <a:pPr lvl="1"/>
            <a:endParaRPr lang="en-US" dirty="0"/>
          </a:p>
          <a:p>
            <a:r>
              <a:rPr lang="en-US" dirty="0"/>
              <a:t>For sharing datasets for publication, you will need to upload and store within one of the public repositories, such as the Sequence Read Archive (SRA), the Gene Expression Omnibus (GEO), the Imaging Data Commons, etc. See a list of all the NIH-affiliated Data Repositories here: </a:t>
            </a:r>
          </a:p>
          <a:p>
            <a:pPr lvl="2"/>
            <a:r>
              <a:rPr lang="en-US" dirty="0">
                <a:hlinkClick r:id="rId2"/>
              </a:rPr>
              <a:t>https://sharing.nih.gov/data-management-and-sharing-policy/sharing-scientific-data/repositories-for-sharing-scientific-data</a:t>
            </a: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28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Why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10941C1B-BDD9-4DAB-B55C-5EFE5853A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FBFFF29-89A3-4DF8-B8EB-58B509AF2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148634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AF3F8D11-D512-D515-5516-8DA229EF1CF8}"/>
              </a:ext>
            </a:extLst>
          </p:cNvPr>
          <p:cNvSpPr txBox="1"/>
          <p:nvPr/>
        </p:nvSpPr>
        <p:spPr>
          <a:xfrm>
            <a:off x="0" y="1498390"/>
            <a:ext cx="12192000" cy="3416320"/>
          </a:xfrm>
          <a:prstGeom prst="rect">
            <a:avLst/>
          </a:prstGeom>
          <a:noFill/>
        </p:spPr>
        <p:txBody>
          <a:bodyPr wrap="square">
            <a:spAutoFit/>
          </a:bodyPr>
          <a:lstStyle/>
          <a:p>
            <a:pPr algn="ctr"/>
            <a:r>
              <a:rPr lang="en-US" sz="3600" dirty="0">
                <a:latin typeface="+mj-lt"/>
              </a:rPr>
              <a:t>The biggest reason to use GitHub for research?</a:t>
            </a:r>
          </a:p>
          <a:p>
            <a:pPr algn="ctr"/>
            <a:endParaRPr lang="en-US" sz="3600" dirty="0">
              <a:latin typeface="+mj-lt"/>
            </a:endParaRPr>
          </a:p>
          <a:p>
            <a:pPr algn="ctr"/>
            <a:r>
              <a:rPr lang="en-US" sz="3600" dirty="0">
                <a:latin typeface="+mj-lt"/>
              </a:rPr>
              <a:t>You code is easy to share for publication.</a:t>
            </a:r>
          </a:p>
          <a:p>
            <a:pPr algn="ctr"/>
            <a:endParaRPr lang="en-US" sz="3600" dirty="0">
              <a:latin typeface="+mj-lt"/>
            </a:endParaRPr>
          </a:p>
          <a:p>
            <a:pPr algn="ctr"/>
            <a:endParaRPr lang="en-US" sz="3600" dirty="0">
              <a:latin typeface="+mj-lt"/>
            </a:endParaRPr>
          </a:p>
          <a:p>
            <a:pPr algn="ctr"/>
            <a:r>
              <a:rPr lang="en-US" sz="3600" b="1" dirty="0">
                <a:latin typeface="+mj-lt"/>
              </a:rPr>
              <a:t>This increases your research impact.</a:t>
            </a:r>
          </a:p>
        </p:txBody>
      </p:sp>
    </p:spTree>
    <p:extLst>
      <p:ext uri="{BB962C8B-B14F-4D97-AF65-F5344CB8AC3E}">
        <p14:creationId xmlns:p14="http://schemas.microsoft.com/office/powerpoint/2010/main" val="404272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26BF2341-60C9-B9A4-7817-7039446BF8DA}"/>
              </a:ext>
            </a:extLst>
          </p:cNvPr>
          <p:cNvSpPr txBox="1"/>
          <p:nvPr/>
        </p:nvSpPr>
        <p:spPr>
          <a:xfrm>
            <a:off x="0" y="1242094"/>
            <a:ext cx="12192000" cy="4524315"/>
          </a:xfrm>
          <a:prstGeom prst="rect">
            <a:avLst/>
          </a:prstGeom>
          <a:noFill/>
        </p:spPr>
        <p:txBody>
          <a:bodyPr wrap="square">
            <a:spAutoFit/>
          </a:bodyPr>
          <a:lstStyle/>
          <a:p>
            <a:pPr algn="ctr"/>
            <a:r>
              <a:rPr lang="en-US" sz="3600" dirty="0">
                <a:latin typeface="+mj-lt"/>
              </a:rPr>
              <a:t>The second biggest reason to use GitHub for research?</a:t>
            </a:r>
          </a:p>
          <a:p>
            <a:pPr algn="ctr"/>
            <a:br>
              <a:rPr lang="en-US" sz="3600" dirty="0">
                <a:latin typeface="+mj-lt"/>
              </a:rPr>
            </a:br>
            <a:r>
              <a:rPr lang="en-US" sz="3600" dirty="0">
                <a:latin typeface="+mj-lt"/>
              </a:rPr>
              <a:t>The NIH is updating their data sharing guidelines on Jan 25 2023, and you need to specify how you plan on sharing your data and your analysis / code.</a:t>
            </a:r>
            <a:br>
              <a:rPr lang="en-US" sz="3600" dirty="0">
                <a:latin typeface="+mj-lt"/>
              </a:rPr>
            </a:br>
            <a:endParaRPr lang="en-US" sz="3600" dirty="0">
              <a:latin typeface="+mj-lt"/>
            </a:endParaRPr>
          </a:p>
          <a:p>
            <a:pPr algn="ctr"/>
            <a:br>
              <a:rPr lang="en-US" sz="3600" dirty="0">
                <a:latin typeface="+mj-lt"/>
              </a:rPr>
            </a:br>
            <a:r>
              <a:rPr lang="en-US" sz="3600" b="1" dirty="0">
                <a:latin typeface="+mj-lt"/>
              </a:rPr>
              <a:t>Using GitHub increase the likelihood of getting NIH-funding.</a:t>
            </a:r>
          </a:p>
        </p:txBody>
      </p:sp>
    </p:spTree>
    <p:extLst>
      <p:ext uri="{BB962C8B-B14F-4D97-AF65-F5344CB8AC3E}">
        <p14:creationId xmlns:p14="http://schemas.microsoft.com/office/powerpoint/2010/main" val="320508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1 – Setup</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35546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13029" y="256379"/>
            <a:ext cx="10965941" cy="968079"/>
          </a:xfrm>
        </p:spPr>
        <p:txBody>
          <a:bodyPr anchor="t">
            <a:normAutofit/>
          </a:bodyPr>
          <a:lstStyle/>
          <a:p>
            <a:pPr algn="ctr"/>
            <a:r>
              <a:rPr lang="en-US" dirty="0"/>
              <a:t>We will cover:</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C1098A72-D4B3-4489-9FD9-71758C8F8DA4}"/>
              </a:ext>
            </a:extLst>
          </p:cNvPr>
          <p:cNvSpPr/>
          <p:nvPr/>
        </p:nvSpPr>
        <p:spPr>
          <a:xfrm>
            <a:off x="6523814" y="1112415"/>
            <a:ext cx="4989438" cy="731902"/>
          </a:xfrm>
          <a:prstGeom prst="roundRect">
            <a:avLst>
              <a:gd name="adj" fmla="val 4835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rPr>
              <a:t>How to use Git</a:t>
            </a:r>
          </a:p>
        </p:txBody>
      </p:sp>
      <p:sp>
        <p:nvSpPr>
          <p:cNvPr id="4" name="Rectangle: Rounded Corners 3">
            <a:extLst>
              <a:ext uri="{FF2B5EF4-FFF2-40B4-BE49-F238E27FC236}">
                <a16:creationId xmlns:a16="http://schemas.microsoft.com/office/drawing/2014/main" id="{D938CE58-D609-4378-8CFD-0586BA813EC9}"/>
              </a:ext>
            </a:extLst>
          </p:cNvPr>
          <p:cNvSpPr/>
          <p:nvPr/>
        </p:nvSpPr>
        <p:spPr>
          <a:xfrm>
            <a:off x="825657" y="1102687"/>
            <a:ext cx="4989438" cy="705678"/>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t>Setup</a:t>
            </a:r>
          </a:p>
        </p:txBody>
      </p:sp>
      <p:sp>
        <p:nvSpPr>
          <p:cNvPr id="26" name="Rectangle: Rounded Corners 25">
            <a:extLst>
              <a:ext uri="{FF2B5EF4-FFF2-40B4-BE49-F238E27FC236}">
                <a16:creationId xmlns:a16="http://schemas.microsoft.com/office/drawing/2014/main" id="{FDDC034B-3657-43D7-A151-D031085CA81A}"/>
              </a:ext>
            </a:extLst>
          </p:cNvPr>
          <p:cNvSpPr/>
          <p:nvPr/>
        </p:nvSpPr>
        <p:spPr>
          <a:xfrm>
            <a:off x="1511292" y="2179021"/>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Create GitHub Account</a:t>
            </a:r>
          </a:p>
        </p:txBody>
      </p:sp>
      <p:sp>
        <p:nvSpPr>
          <p:cNvPr id="7" name="Oval 6">
            <a:extLst>
              <a:ext uri="{FF2B5EF4-FFF2-40B4-BE49-F238E27FC236}">
                <a16:creationId xmlns:a16="http://schemas.microsoft.com/office/drawing/2014/main" id="{94A9E298-4784-48FD-B98B-B1B11D8E3F62}"/>
              </a:ext>
            </a:extLst>
          </p:cNvPr>
          <p:cNvSpPr/>
          <p:nvPr/>
        </p:nvSpPr>
        <p:spPr>
          <a:xfrm>
            <a:off x="383307" y="1097325"/>
            <a:ext cx="734721" cy="7347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7" name="Oval 26">
            <a:extLst>
              <a:ext uri="{FF2B5EF4-FFF2-40B4-BE49-F238E27FC236}">
                <a16:creationId xmlns:a16="http://schemas.microsoft.com/office/drawing/2014/main" id="{5B7F8A6B-E8EC-451E-9D40-5EAAF2F5C920}"/>
              </a:ext>
            </a:extLst>
          </p:cNvPr>
          <p:cNvSpPr/>
          <p:nvPr/>
        </p:nvSpPr>
        <p:spPr>
          <a:xfrm>
            <a:off x="6096000" y="1113231"/>
            <a:ext cx="734720" cy="762023"/>
          </a:xfrm>
          <a:prstGeom prst="ellipse">
            <a:avLst/>
          </a:prstGeom>
          <a:solidFill>
            <a:srgbClr val="58883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a:t>
            </a:r>
          </a:p>
        </p:txBody>
      </p:sp>
      <p:sp>
        <p:nvSpPr>
          <p:cNvPr id="28" name="Oval 27">
            <a:extLst>
              <a:ext uri="{FF2B5EF4-FFF2-40B4-BE49-F238E27FC236}">
                <a16:creationId xmlns:a16="http://schemas.microsoft.com/office/drawing/2014/main" id="{2523C724-C2C7-48FE-9268-89FA0450FE74}"/>
              </a:ext>
            </a:extLst>
          </p:cNvPr>
          <p:cNvSpPr/>
          <p:nvPr/>
        </p:nvSpPr>
        <p:spPr>
          <a:xfrm>
            <a:off x="1069895" y="2184727"/>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22" name="Rectangle: Rounded Corners 21">
            <a:extLst>
              <a:ext uri="{FF2B5EF4-FFF2-40B4-BE49-F238E27FC236}">
                <a16:creationId xmlns:a16="http://schemas.microsoft.com/office/drawing/2014/main" id="{279B4A58-150A-4745-01AE-F0B293B85E74}"/>
              </a:ext>
            </a:extLst>
          </p:cNvPr>
          <p:cNvSpPr/>
          <p:nvPr/>
        </p:nvSpPr>
        <p:spPr>
          <a:xfrm>
            <a:off x="1511292" y="2912573"/>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Create Remote Repo on GitHub</a:t>
            </a:r>
          </a:p>
        </p:txBody>
      </p:sp>
      <p:sp>
        <p:nvSpPr>
          <p:cNvPr id="23" name="Oval 22">
            <a:extLst>
              <a:ext uri="{FF2B5EF4-FFF2-40B4-BE49-F238E27FC236}">
                <a16:creationId xmlns:a16="http://schemas.microsoft.com/office/drawing/2014/main" id="{B6F26D63-D385-7BAF-5388-51F6370C9AF2}"/>
              </a:ext>
            </a:extLst>
          </p:cNvPr>
          <p:cNvSpPr/>
          <p:nvPr/>
        </p:nvSpPr>
        <p:spPr>
          <a:xfrm>
            <a:off x="1069895" y="2918279"/>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24" name="Rectangle: Rounded Corners 23">
            <a:extLst>
              <a:ext uri="{FF2B5EF4-FFF2-40B4-BE49-F238E27FC236}">
                <a16:creationId xmlns:a16="http://schemas.microsoft.com/office/drawing/2014/main" id="{9687F679-C944-10B7-A21A-1C01D5C161E8}"/>
              </a:ext>
            </a:extLst>
          </p:cNvPr>
          <p:cNvSpPr/>
          <p:nvPr/>
        </p:nvSpPr>
        <p:spPr>
          <a:xfrm>
            <a:off x="1511292" y="3630587"/>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Install Git locally (if necessary)</a:t>
            </a:r>
          </a:p>
        </p:txBody>
      </p:sp>
      <p:sp>
        <p:nvSpPr>
          <p:cNvPr id="25" name="Oval 24">
            <a:extLst>
              <a:ext uri="{FF2B5EF4-FFF2-40B4-BE49-F238E27FC236}">
                <a16:creationId xmlns:a16="http://schemas.microsoft.com/office/drawing/2014/main" id="{2D86EA8F-15B6-3138-8FBC-3C03D2B7FE02}"/>
              </a:ext>
            </a:extLst>
          </p:cNvPr>
          <p:cNvSpPr/>
          <p:nvPr/>
        </p:nvSpPr>
        <p:spPr>
          <a:xfrm>
            <a:off x="1069895" y="3636293"/>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30" name="Rectangle: Rounded Corners 29">
            <a:extLst>
              <a:ext uri="{FF2B5EF4-FFF2-40B4-BE49-F238E27FC236}">
                <a16:creationId xmlns:a16="http://schemas.microsoft.com/office/drawing/2014/main" id="{B8FE0F6B-D14C-7AF6-8DA8-59813676AF27}"/>
              </a:ext>
            </a:extLst>
          </p:cNvPr>
          <p:cNvSpPr/>
          <p:nvPr/>
        </p:nvSpPr>
        <p:spPr>
          <a:xfrm>
            <a:off x="7015395" y="2190082"/>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Git config</a:t>
            </a:r>
          </a:p>
        </p:txBody>
      </p:sp>
      <p:sp>
        <p:nvSpPr>
          <p:cNvPr id="31" name="Oval 30">
            <a:extLst>
              <a:ext uri="{FF2B5EF4-FFF2-40B4-BE49-F238E27FC236}">
                <a16:creationId xmlns:a16="http://schemas.microsoft.com/office/drawing/2014/main" id="{40E1F876-19DD-90A8-0423-0F3372ABB340}"/>
              </a:ext>
            </a:extLst>
          </p:cNvPr>
          <p:cNvSpPr/>
          <p:nvPr/>
        </p:nvSpPr>
        <p:spPr>
          <a:xfrm>
            <a:off x="6573998" y="2195788"/>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32" name="Rectangle: Rounded Corners 31">
            <a:extLst>
              <a:ext uri="{FF2B5EF4-FFF2-40B4-BE49-F238E27FC236}">
                <a16:creationId xmlns:a16="http://schemas.microsoft.com/office/drawing/2014/main" id="{85C91111-FBD7-37B0-6948-B5A215EE8F4F}"/>
              </a:ext>
            </a:extLst>
          </p:cNvPr>
          <p:cNvSpPr/>
          <p:nvPr/>
        </p:nvSpPr>
        <p:spPr>
          <a:xfrm>
            <a:off x="7015395" y="2915367"/>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Clone remote repo to local</a:t>
            </a:r>
          </a:p>
        </p:txBody>
      </p:sp>
      <p:sp>
        <p:nvSpPr>
          <p:cNvPr id="33" name="Oval 32">
            <a:extLst>
              <a:ext uri="{FF2B5EF4-FFF2-40B4-BE49-F238E27FC236}">
                <a16:creationId xmlns:a16="http://schemas.microsoft.com/office/drawing/2014/main" id="{ADED480C-4981-61C0-5EAC-BE8D052045AE}"/>
              </a:ext>
            </a:extLst>
          </p:cNvPr>
          <p:cNvSpPr/>
          <p:nvPr/>
        </p:nvSpPr>
        <p:spPr>
          <a:xfrm>
            <a:off x="6573998" y="2921073"/>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34" name="Rectangle: Rounded Corners 33">
            <a:extLst>
              <a:ext uri="{FF2B5EF4-FFF2-40B4-BE49-F238E27FC236}">
                <a16:creationId xmlns:a16="http://schemas.microsoft.com/office/drawing/2014/main" id="{70388BF1-4F4D-8315-C64C-BB144F58919A}"/>
              </a:ext>
            </a:extLst>
          </p:cNvPr>
          <p:cNvSpPr/>
          <p:nvPr/>
        </p:nvSpPr>
        <p:spPr>
          <a:xfrm>
            <a:off x="7015395" y="3630467"/>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Add files to version control</a:t>
            </a:r>
          </a:p>
        </p:txBody>
      </p:sp>
      <p:sp>
        <p:nvSpPr>
          <p:cNvPr id="35" name="Oval 34">
            <a:extLst>
              <a:ext uri="{FF2B5EF4-FFF2-40B4-BE49-F238E27FC236}">
                <a16:creationId xmlns:a16="http://schemas.microsoft.com/office/drawing/2014/main" id="{07B1452B-C1DB-CD9F-4320-57FF3CCCB0A5}"/>
              </a:ext>
            </a:extLst>
          </p:cNvPr>
          <p:cNvSpPr/>
          <p:nvPr/>
        </p:nvSpPr>
        <p:spPr>
          <a:xfrm>
            <a:off x="6573998" y="3636173"/>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36" name="Rectangle: Rounded Corners 35">
            <a:extLst>
              <a:ext uri="{FF2B5EF4-FFF2-40B4-BE49-F238E27FC236}">
                <a16:creationId xmlns:a16="http://schemas.microsoft.com/office/drawing/2014/main" id="{8448C5E1-38E6-1757-ECFD-9181D0690224}"/>
              </a:ext>
            </a:extLst>
          </p:cNvPr>
          <p:cNvSpPr/>
          <p:nvPr/>
        </p:nvSpPr>
        <p:spPr>
          <a:xfrm>
            <a:off x="1511292" y="4350086"/>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SSH Key Setup</a:t>
            </a:r>
          </a:p>
        </p:txBody>
      </p:sp>
      <p:sp>
        <p:nvSpPr>
          <p:cNvPr id="37" name="Oval 36">
            <a:extLst>
              <a:ext uri="{FF2B5EF4-FFF2-40B4-BE49-F238E27FC236}">
                <a16:creationId xmlns:a16="http://schemas.microsoft.com/office/drawing/2014/main" id="{A57A53A7-AD61-0C87-D2A1-C37561C35FC0}"/>
              </a:ext>
            </a:extLst>
          </p:cNvPr>
          <p:cNvSpPr/>
          <p:nvPr/>
        </p:nvSpPr>
        <p:spPr>
          <a:xfrm>
            <a:off x="1069895" y="4355792"/>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38" name="Rectangle: Rounded Corners 37">
            <a:extLst>
              <a:ext uri="{FF2B5EF4-FFF2-40B4-BE49-F238E27FC236}">
                <a16:creationId xmlns:a16="http://schemas.microsoft.com/office/drawing/2014/main" id="{C913AB59-42CE-26AC-02A1-31C2D8C07A0A}"/>
              </a:ext>
            </a:extLst>
          </p:cNvPr>
          <p:cNvSpPr/>
          <p:nvPr/>
        </p:nvSpPr>
        <p:spPr>
          <a:xfrm>
            <a:off x="7015395" y="4350086"/>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Using Git!</a:t>
            </a:r>
          </a:p>
        </p:txBody>
      </p:sp>
      <p:sp>
        <p:nvSpPr>
          <p:cNvPr id="39" name="Oval 38">
            <a:extLst>
              <a:ext uri="{FF2B5EF4-FFF2-40B4-BE49-F238E27FC236}">
                <a16:creationId xmlns:a16="http://schemas.microsoft.com/office/drawing/2014/main" id="{39EA8E46-95E3-AE58-8AAA-F97254977736}"/>
              </a:ext>
            </a:extLst>
          </p:cNvPr>
          <p:cNvSpPr/>
          <p:nvPr/>
        </p:nvSpPr>
        <p:spPr>
          <a:xfrm>
            <a:off x="6573998" y="4355792"/>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8252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P spid="26" grpId="0" animBg="1"/>
      <p:bldP spid="7" grpId="0" animBg="1"/>
      <p:bldP spid="27" grpId="0" animBg="1"/>
      <p:bldP spid="28" grpId="0" animBg="1"/>
      <p:bldP spid="22" grpId="0" animBg="1"/>
      <p:bldP spid="23" grpId="0" animBg="1"/>
      <p:bldP spid="24" grpId="0" animBg="1"/>
      <p:bldP spid="25"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15AD7D0C-111D-44ED-A6B9-A07A02EA2E87}"/>
              </a:ext>
            </a:extLst>
          </p:cNvPr>
          <p:cNvSpPr/>
          <p:nvPr/>
        </p:nvSpPr>
        <p:spPr>
          <a:xfrm>
            <a:off x="3277706" y="379372"/>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GitHub Account</a:t>
            </a:r>
          </a:p>
        </p:txBody>
      </p:sp>
      <p:sp>
        <p:nvSpPr>
          <p:cNvPr id="13" name="Oval 12">
            <a:extLst>
              <a:ext uri="{FF2B5EF4-FFF2-40B4-BE49-F238E27FC236}">
                <a16:creationId xmlns:a16="http://schemas.microsoft.com/office/drawing/2014/main" id="{64E380E8-799A-4144-9599-743AE948804A}"/>
              </a:ext>
            </a:extLst>
          </p:cNvPr>
          <p:cNvSpPr/>
          <p:nvPr/>
        </p:nvSpPr>
        <p:spPr>
          <a:xfrm>
            <a:off x="2835357" y="375181"/>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pic>
        <p:nvPicPr>
          <p:cNvPr id="3" name="Picture 2" descr="Graphical user interface, application&#10;&#10;Description automatically generated">
            <a:extLst>
              <a:ext uri="{FF2B5EF4-FFF2-40B4-BE49-F238E27FC236}">
                <a16:creationId xmlns:a16="http://schemas.microsoft.com/office/drawing/2014/main" id="{E5E15ABF-2F52-4E3C-BE59-AA22694F08BE}"/>
              </a:ext>
            </a:extLst>
          </p:cNvPr>
          <p:cNvPicPr>
            <a:picLocks noChangeAspect="1"/>
          </p:cNvPicPr>
          <p:nvPr/>
        </p:nvPicPr>
        <p:blipFill rotWithShape="1">
          <a:blip r:embed="rId2">
            <a:extLst>
              <a:ext uri="{28A0092B-C50C-407E-A947-70E740481C1C}">
                <a14:useLocalDpi xmlns:a14="http://schemas.microsoft.com/office/drawing/2010/main" val="0"/>
              </a:ext>
            </a:extLst>
          </a:blip>
          <a:srcRect l="25790" t="20731" r="25967" b="52007"/>
          <a:stretch/>
        </p:blipFill>
        <p:spPr>
          <a:xfrm>
            <a:off x="2193938" y="2949896"/>
            <a:ext cx="7804123" cy="2429582"/>
          </a:xfrm>
          <a:prstGeom prst="rect">
            <a:avLst/>
          </a:prstGeom>
        </p:spPr>
      </p:pic>
      <p:sp>
        <p:nvSpPr>
          <p:cNvPr id="4" name="TextBox 3">
            <a:extLst>
              <a:ext uri="{FF2B5EF4-FFF2-40B4-BE49-F238E27FC236}">
                <a16:creationId xmlns:a16="http://schemas.microsoft.com/office/drawing/2014/main" id="{624058FE-25AF-4E14-9367-F2F895E09DAC}"/>
              </a:ext>
            </a:extLst>
          </p:cNvPr>
          <p:cNvSpPr txBox="1"/>
          <p:nvPr/>
        </p:nvSpPr>
        <p:spPr>
          <a:xfrm>
            <a:off x="3056531" y="1646697"/>
            <a:ext cx="6252840" cy="954107"/>
          </a:xfrm>
          <a:prstGeom prst="rect">
            <a:avLst/>
          </a:prstGeom>
          <a:noFill/>
        </p:spPr>
        <p:txBody>
          <a:bodyPr wrap="square" rtlCol="0">
            <a:spAutoFit/>
          </a:bodyPr>
          <a:lstStyle/>
          <a:p>
            <a:pPr algn="ctr"/>
            <a:r>
              <a:rPr lang="en-US" sz="2800" dirty="0"/>
              <a:t>Simply go to:  github.com </a:t>
            </a:r>
          </a:p>
          <a:p>
            <a:pPr algn="ctr"/>
            <a:r>
              <a:rPr lang="en-US" sz="2800" dirty="0"/>
              <a:t>and click Sign Up</a:t>
            </a:r>
          </a:p>
        </p:txBody>
      </p:sp>
    </p:spTree>
    <p:extLst>
      <p:ext uri="{BB962C8B-B14F-4D97-AF65-F5344CB8AC3E}">
        <p14:creationId xmlns:p14="http://schemas.microsoft.com/office/powerpoint/2010/main" val="157114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pic>
        <p:nvPicPr>
          <p:cNvPr id="3" name="Picture 2" descr="Graphical user interface, text, application, email&#10;&#10;Description automatically generated">
            <a:extLst>
              <a:ext uri="{FF2B5EF4-FFF2-40B4-BE49-F238E27FC236}">
                <a16:creationId xmlns:a16="http://schemas.microsoft.com/office/drawing/2014/main" id="{C6A86D24-8B46-4296-932D-5FD18CE35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9321" cy="5605278"/>
          </a:xfrm>
          <a:prstGeom prst="rect">
            <a:avLst/>
          </a:prstGeom>
        </p:spPr>
      </p:pic>
    </p:spTree>
    <p:extLst>
      <p:ext uri="{BB962C8B-B14F-4D97-AF65-F5344CB8AC3E}">
        <p14:creationId xmlns:p14="http://schemas.microsoft.com/office/powerpoint/2010/main" val="3493017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pic>
        <p:nvPicPr>
          <p:cNvPr id="4" name="Picture 3" descr="Graphical user interface, text, email&#10;&#10;Description automatically generated">
            <a:extLst>
              <a:ext uri="{FF2B5EF4-FFF2-40B4-BE49-F238E27FC236}">
                <a16:creationId xmlns:a16="http://schemas.microsoft.com/office/drawing/2014/main" id="{DE261C83-ABF2-4BB3-B8DC-587BD58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5804" cy="5618739"/>
          </a:xfrm>
          <a:prstGeom prst="rect">
            <a:avLst/>
          </a:prstGeom>
        </p:spPr>
      </p:pic>
    </p:spTree>
    <p:extLst>
      <p:ext uri="{BB962C8B-B14F-4D97-AF65-F5344CB8AC3E}">
        <p14:creationId xmlns:p14="http://schemas.microsoft.com/office/powerpoint/2010/main" val="3562869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7BCE811B-74B7-456D-978F-CB21A733C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854" y="1084442"/>
            <a:ext cx="4254291" cy="5612776"/>
          </a:xfrm>
          <a:prstGeom prst="rect">
            <a:avLst/>
          </a:prstGeom>
        </p:spPr>
      </p:pic>
      <p:cxnSp>
        <p:nvCxnSpPr>
          <p:cNvPr id="7" name="Straight Arrow Connector 6">
            <a:extLst>
              <a:ext uri="{FF2B5EF4-FFF2-40B4-BE49-F238E27FC236}">
                <a16:creationId xmlns:a16="http://schemas.microsoft.com/office/drawing/2014/main" id="{B06E783A-2C6E-4ED0-85B8-D27733EAFCD9}"/>
              </a:ext>
            </a:extLst>
          </p:cNvPr>
          <p:cNvCxnSpPr>
            <a:cxnSpLocks/>
          </p:cNvCxnSpPr>
          <p:nvPr/>
        </p:nvCxnSpPr>
        <p:spPr>
          <a:xfrm flipH="1">
            <a:off x="7442522" y="3330615"/>
            <a:ext cx="850739" cy="0"/>
          </a:xfrm>
          <a:prstGeom prst="straightConnector1">
            <a:avLst/>
          </a:prstGeom>
          <a:ln w="165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B4290-C8AA-4414-900F-FC449DA0A8BA}"/>
              </a:ext>
            </a:extLst>
          </p:cNvPr>
          <p:cNvSpPr txBox="1"/>
          <p:nvPr/>
        </p:nvSpPr>
        <p:spPr>
          <a:xfrm>
            <a:off x="8303346" y="2868950"/>
            <a:ext cx="2106592" cy="923330"/>
          </a:xfrm>
          <a:prstGeom prst="rect">
            <a:avLst/>
          </a:prstGeom>
          <a:noFill/>
        </p:spPr>
        <p:txBody>
          <a:bodyPr wrap="square" rtlCol="0">
            <a:spAutoFit/>
          </a:bodyPr>
          <a:lstStyle/>
          <a:p>
            <a:r>
              <a:rPr lang="en-US" dirty="0"/>
              <a:t>Can choose Public or Private depending on need</a:t>
            </a:r>
          </a:p>
        </p:txBody>
      </p:sp>
      <p:sp>
        <p:nvSpPr>
          <p:cNvPr id="15" name="Rectangle: Rounded Corners 14">
            <a:extLst>
              <a:ext uri="{FF2B5EF4-FFF2-40B4-BE49-F238E27FC236}">
                <a16:creationId xmlns:a16="http://schemas.microsoft.com/office/drawing/2014/main" id="{E6905CA6-7B0E-E1E4-7133-749B1AC49BB9}"/>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21" name="Oval 20">
            <a:extLst>
              <a:ext uri="{FF2B5EF4-FFF2-40B4-BE49-F238E27FC236}">
                <a16:creationId xmlns:a16="http://schemas.microsoft.com/office/drawing/2014/main" id="{FCDD7902-7AB7-7270-A8A5-5FEA5B133B34}"/>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648063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A7656120-9796-4C73-85D8-C7A01972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09"/>
            <a:ext cx="12192000" cy="6139281"/>
          </a:xfrm>
          <a:prstGeom prst="rect">
            <a:avLst/>
          </a:prstGeom>
        </p:spPr>
      </p:pic>
    </p:spTree>
    <p:extLst>
      <p:ext uri="{BB962C8B-B14F-4D97-AF65-F5344CB8AC3E}">
        <p14:creationId xmlns:p14="http://schemas.microsoft.com/office/powerpoint/2010/main" val="84260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7AD30D93-E57A-4D92-AF99-59196A06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65348" cy="4978914"/>
          </a:xfrm>
          <a:prstGeom prst="rect">
            <a:avLst/>
          </a:prstGeom>
        </p:spPr>
      </p:pic>
      <p:sp>
        <p:nvSpPr>
          <p:cNvPr id="15" name="Rectangle: Rounded Corners 14">
            <a:extLst>
              <a:ext uri="{FF2B5EF4-FFF2-40B4-BE49-F238E27FC236}">
                <a16:creationId xmlns:a16="http://schemas.microsoft.com/office/drawing/2014/main" id="{1B833F71-B4D8-6F5F-11D3-A72EA60240A6}"/>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21" name="Oval 20">
            <a:extLst>
              <a:ext uri="{FF2B5EF4-FFF2-40B4-BE49-F238E27FC236}">
                <a16:creationId xmlns:a16="http://schemas.microsoft.com/office/drawing/2014/main" id="{23047502-17BB-CFF6-8AC7-0E567F49C488}"/>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319560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application, website&#10;&#10;Description automatically generated">
            <a:extLst>
              <a:ext uri="{FF2B5EF4-FFF2-40B4-BE49-F238E27FC236}">
                <a16:creationId xmlns:a16="http://schemas.microsoft.com/office/drawing/2014/main" id="{CB5E50FD-D071-492E-B2C8-3DFCFDF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84" y="2266015"/>
            <a:ext cx="9289431" cy="4437610"/>
          </a:xfrm>
          <a:prstGeom prst="rect">
            <a:avLst/>
          </a:prstGeom>
        </p:spPr>
      </p:pic>
      <p:sp>
        <p:nvSpPr>
          <p:cNvPr id="4" name="TextBox 3">
            <a:extLst>
              <a:ext uri="{FF2B5EF4-FFF2-40B4-BE49-F238E27FC236}">
                <a16:creationId xmlns:a16="http://schemas.microsoft.com/office/drawing/2014/main" id="{FB2BE4DB-6FC9-4C12-9A6D-669B99A58B74}"/>
              </a:ext>
            </a:extLst>
          </p:cNvPr>
          <p:cNvSpPr txBox="1"/>
          <p:nvPr/>
        </p:nvSpPr>
        <p:spPr>
          <a:xfrm>
            <a:off x="1451284" y="1077152"/>
            <a:ext cx="9289431" cy="1015663"/>
          </a:xfrm>
          <a:prstGeom prst="rect">
            <a:avLst/>
          </a:prstGeom>
          <a:noFill/>
        </p:spPr>
        <p:txBody>
          <a:bodyPr wrap="square" rtlCol="0">
            <a:spAutoFit/>
          </a:bodyPr>
          <a:lstStyle/>
          <a:p>
            <a:pPr algn="ctr"/>
            <a:r>
              <a:rPr lang="en-US" sz="2000" b="1" dirty="0"/>
              <a:t>Windows users</a:t>
            </a:r>
            <a:r>
              <a:rPr lang="en-US" sz="2000" dirty="0"/>
              <a:t>, navigate to </a:t>
            </a:r>
            <a:r>
              <a:rPr lang="en-US" sz="2000" dirty="0">
                <a:hlinkClick r:id="rId3"/>
              </a:rPr>
              <a:t>https://gitforwindows.org/</a:t>
            </a:r>
            <a:endParaRPr lang="en-US" sz="2000" dirty="0"/>
          </a:p>
          <a:p>
            <a:pPr algn="ctr"/>
            <a:r>
              <a:rPr lang="en-US" sz="2000" dirty="0"/>
              <a:t>Download and follow the default install instructions.</a:t>
            </a:r>
          </a:p>
          <a:p>
            <a:pPr algn="ctr"/>
            <a:r>
              <a:rPr lang="en-US" sz="2000" dirty="0"/>
              <a:t>Git comes pre-installed on Mac and on our Linux compute cluster!</a:t>
            </a:r>
          </a:p>
        </p:txBody>
      </p:sp>
      <p:sp>
        <p:nvSpPr>
          <p:cNvPr id="13" name="Rectangle: Rounded Corners 12">
            <a:extLst>
              <a:ext uri="{FF2B5EF4-FFF2-40B4-BE49-F238E27FC236}">
                <a16:creationId xmlns:a16="http://schemas.microsoft.com/office/drawing/2014/main" id="{2D7D3E2D-F17F-6835-4605-FE745B9D6A68}"/>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Install Git Locally (if necessary)</a:t>
            </a:r>
          </a:p>
        </p:txBody>
      </p:sp>
      <p:sp>
        <p:nvSpPr>
          <p:cNvPr id="17" name="Oval 16">
            <a:extLst>
              <a:ext uri="{FF2B5EF4-FFF2-40B4-BE49-F238E27FC236}">
                <a16:creationId xmlns:a16="http://schemas.microsoft.com/office/drawing/2014/main" id="{6DD8D6C9-7DF0-A9F3-AD09-C31FD9C83513}"/>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3330895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B2BE4DB-6FC9-4C12-9A6D-669B99A58B74}"/>
              </a:ext>
            </a:extLst>
          </p:cNvPr>
          <p:cNvSpPr txBox="1"/>
          <p:nvPr/>
        </p:nvSpPr>
        <p:spPr>
          <a:xfrm>
            <a:off x="1518342" y="1118687"/>
            <a:ext cx="9289431" cy="584775"/>
          </a:xfrm>
          <a:prstGeom prst="rect">
            <a:avLst/>
          </a:prstGeom>
          <a:noFill/>
        </p:spPr>
        <p:txBody>
          <a:bodyPr wrap="square" rtlCol="0">
            <a:spAutoFit/>
          </a:bodyPr>
          <a:lstStyle/>
          <a:p>
            <a:pPr algn="ctr"/>
            <a:r>
              <a:rPr lang="en-US" sz="3200" dirty="0"/>
              <a:t>Let’s open Git and get set up!</a:t>
            </a:r>
          </a:p>
        </p:txBody>
      </p:sp>
      <p:sp>
        <p:nvSpPr>
          <p:cNvPr id="2" name="TextBox 1">
            <a:extLst>
              <a:ext uri="{FF2B5EF4-FFF2-40B4-BE49-F238E27FC236}">
                <a16:creationId xmlns:a16="http://schemas.microsoft.com/office/drawing/2014/main" id="{F4BC0215-6F02-4BE6-AE47-CC5EBD31D544}"/>
              </a:ext>
            </a:extLst>
          </p:cNvPr>
          <p:cNvSpPr txBox="1"/>
          <p:nvPr/>
        </p:nvSpPr>
        <p:spPr>
          <a:xfrm>
            <a:off x="2040073" y="1801048"/>
            <a:ext cx="2882153" cy="584775"/>
          </a:xfrm>
          <a:prstGeom prst="rect">
            <a:avLst/>
          </a:prstGeom>
          <a:noFill/>
        </p:spPr>
        <p:txBody>
          <a:bodyPr wrap="square" rtlCol="0">
            <a:spAutoFit/>
          </a:bodyPr>
          <a:lstStyle/>
          <a:p>
            <a:r>
              <a:rPr lang="en-US" sz="3200" dirty="0"/>
              <a:t>Windows</a:t>
            </a:r>
          </a:p>
        </p:txBody>
      </p:sp>
      <p:sp>
        <p:nvSpPr>
          <p:cNvPr id="17" name="TextBox 16">
            <a:extLst>
              <a:ext uri="{FF2B5EF4-FFF2-40B4-BE49-F238E27FC236}">
                <a16:creationId xmlns:a16="http://schemas.microsoft.com/office/drawing/2014/main" id="{C4497EB9-57FB-4823-A990-2E4E397FDF41}"/>
              </a:ext>
            </a:extLst>
          </p:cNvPr>
          <p:cNvSpPr txBox="1"/>
          <p:nvPr/>
        </p:nvSpPr>
        <p:spPr>
          <a:xfrm>
            <a:off x="8384012" y="1805680"/>
            <a:ext cx="2882153" cy="584775"/>
          </a:xfrm>
          <a:prstGeom prst="rect">
            <a:avLst/>
          </a:prstGeom>
          <a:noFill/>
        </p:spPr>
        <p:txBody>
          <a:bodyPr wrap="square" rtlCol="0">
            <a:spAutoFit/>
          </a:bodyPr>
          <a:lstStyle/>
          <a:p>
            <a:r>
              <a:rPr lang="en-US" sz="3200" dirty="0"/>
              <a:t>Mac</a:t>
            </a:r>
          </a:p>
        </p:txBody>
      </p:sp>
      <p:pic>
        <p:nvPicPr>
          <p:cNvPr id="6" name="Picture 5" descr="Graphical user interface, application&#10;&#10;Description automatically generated">
            <a:extLst>
              <a:ext uri="{FF2B5EF4-FFF2-40B4-BE49-F238E27FC236}">
                <a16:creationId xmlns:a16="http://schemas.microsoft.com/office/drawing/2014/main" id="{F3675E5E-3367-4525-95A2-96C6D5C87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770" y="2464524"/>
            <a:ext cx="4535395" cy="373421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37C4047-0390-4FA8-A85A-D66887437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217" y="2468679"/>
            <a:ext cx="5389765" cy="3706960"/>
          </a:xfrm>
          <a:prstGeom prst="rect">
            <a:avLst/>
          </a:prstGeom>
        </p:spPr>
      </p:pic>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934113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pic>
        <p:nvPicPr>
          <p:cNvPr id="5" name="Picture 4" descr="A picture containing logo&#10;&#10;Description automatically generated">
            <a:extLst>
              <a:ext uri="{FF2B5EF4-FFF2-40B4-BE49-F238E27FC236}">
                <a16:creationId xmlns:a16="http://schemas.microsoft.com/office/drawing/2014/main" id="{533B2DD2-1B14-C4B6-64CF-BF7F95833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527" y="1211475"/>
            <a:ext cx="2110700" cy="461001"/>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EB3877C-C407-F8C3-43E8-A1E4DA062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801" y="1718589"/>
            <a:ext cx="2327865" cy="480051"/>
          </a:xfrm>
          <a:prstGeom prst="rect">
            <a:avLst/>
          </a:prstGeom>
        </p:spPr>
      </p:pic>
      <p:pic>
        <p:nvPicPr>
          <p:cNvPr id="21" name="Picture 20">
            <a:extLst>
              <a:ext uri="{FF2B5EF4-FFF2-40B4-BE49-F238E27FC236}">
                <a16:creationId xmlns:a16="http://schemas.microsoft.com/office/drawing/2014/main" id="{7395DC12-9F8E-72A0-46C5-F70723201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7914" y="2255403"/>
            <a:ext cx="2472643" cy="281935"/>
          </a:xfrm>
          <a:prstGeom prst="rect">
            <a:avLst/>
          </a:prstGeom>
        </p:spPr>
      </p:pic>
      <p:pic>
        <p:nvPicPr>
          <p:cNvPr id="23" name="Picture 22" descr="Text&#10;&#10;Description automatically generated">
            <a:extLst>
              <a:ext uri="{FF2B5EF4-FFF2-40B4-BE49-F238E27FC236}">
                <a16:creationId xmlns:a16="http://schemas.microsoft.com/office/drawing/2014/main" id="{A8D35A49-E6C8-8A0E-4522-298222864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5288" y="3019735"/>
            <a:ext cx="4804318" cy="2727908"/>
          </a:xfrm>
          <a:prstGeom prst="rect">
            <a:avLst/>
          </a:prstGeom>
        </p:spPr>
      </p:pic>
      <p:pic>
        <p:nvPicPr>
          <p:cNvPr id="25" name="Picture 24" descr="Graphical user interface&#10;&#10;Description automatically generated with medium confidence">
            <a:extLst>
              <a:ext uri="{FF2B5EF4-FFF2-40B4-BE49-F238E27FC236}">
                <a16:creationId xmlns:a16="http://schemas.microsoft.com/office/drawing/2014/main" id="{30F52163-FC2A-89E5-1C69-6C97C0D4C2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1150" y="5783656"/>
            <a:ext cx="2548841" cy="461001"/>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499E0BB7-3B05-8DB7-789D-867ADED48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5777" y="1237637"/>
            <a:ext cx="7128374" cy="1059160"/>
          </a:xfrm>
          <a:prstGeom prst="rect">
            <a:avLst/>
          </a:prstGeom>
        </p:spPr>
      </p:pic>
      <p:pic>
        <p:nvPicPr>
          <p:cNvPr id="29" name="Picture 28" descr="Graphical user interface&#10;&#10;Description automatically generated with low confidence">
            <a:extLst>
              <a:ext uri="{FF2B5EF4-FFF2-40B4-BE49-F238E27FC236}">
                <a16:creationId xmlns:a16="http://schemas.microsoft.com/office/drawing/2014/main" id="{745C345B-5161-755B-9612-D50843EEC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4817" y="2535038"/>
            <a:ext cx="1373746" cy="4078018"/>
          </a:xfrm>
          <a:prstGeom prst="rect">
            <a:avLst/>
          </a:prstGeom>
          <a:ln>
            <a:solidFill>
              <a:schemeClr val="tx1"/>
            </a:solidFill>
          </a:ln>
        </p:spPr>
      </p:pic>
      <p:pic>
        <p:nvPicPr>
          <p:cNvPr id="31" name="Picture 30" descr="Graphical user interface, text, application&#10;&#10;Description automatically generated">
            <a:extLst>
              <a:ext uri="{FF2B5EF4-FFF2-40B4-BE49-F238E27FC236}">
                <a16:creationId xmlns:a16="http://schemas.microsoft.com/office/drawing/2014/main" id="{BE63220B-4191-53B8-12AD-A02F4C4691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62778" y="2551532"/>
            <a:ext cx="1826665" cy="4061524"/>
          </a:xfrm>
          <a:prstGeom prst="rect">
            <a:avLst/>
          </a:prstGeom>
          <a:ln>
            <a:solidFill>
              <a:schemeClr val="tx1"/>
            </a:solidFill>
          </a:ln>
        </p:spPr>
      </p:pic>
      <p:pic>
        <p:nvPicPr>
          <p:cNvPr id="33" name="Picture 32">
            <a:extLst>
              <a:ext uri="{FF2B5EF4-FFF2-40B4-BE49-F238E27FC236}">
                <a16:creationId xmlns:a16="http://schemas.microsoft.com/office/drawing/2014/main" id="{26E5365B-754F-C97E-D8F4-D03105E908B6}"/>
              </a:ext>
            </a:extLst>
          </p:cNvPr>
          <p:cNvPicPr>
            <a:picLocks noChangeAspect="1"/>
          </p:cNvPicPr>
          <p:nvPr/>
        </p:nvPicPr>
        <p:blipFill rotWithShape="1">
          <a:blip r:embed="rId10">
            <a:extLst>
              <a:ext uri="{28A0092B-C50C-407E-A947-70E740481C1C}">
                <a14:useLocalDpi xmlns:a14="http://schemas.microsoft.com/office/drawing/2010/main" val="0"/>
              </a:ext>
            </a:extLst>
          </a:blip>
          <a:srcRect l="84465" b="45474"/>
          <a:stretch/>
        </p:blipFill>
        <p:spPr>
          <a:xfrm>
            <a:off x="10742713" y="3706496"/>
            <a:ext cx="1427178" cy="617203"/>
          </a:xfrm>
          <a:prstGeom prst="rect">
            <a:avLst/>
          </a:prstGeom>
        </p:spPr>
      </p:pic>
      <p:sp>
        <p:nvSpPr>
          <p:cNvPr id="36" name="TextBox 35">
            <a:extLst>
              <a:ext uri="{FF2B5EF4-FFF2-40B4-BE49-F238E27FC236}">
                <a16:creationId xmlns:a16="http://schemas.microsoft.com/office/drawing/2014/main" id="{2700A0FB-4F22-F824-DB72-5FA6B39B1BEB}"/>
              </a:ext>
            </a:extLst>
          </p:cNvPr>
          <p:cNvSpPr txBox="1"/>
          <p:nvPr/>
        </p:nvSpPr>
        <p:spPr>
          <a:xfrm>
            <a:off x="795054" y="1210811"/>
            <a:ext cx="443231" cy="461665"/>
          </a:xfrm>
          <a:prstGeom prst="rect">
            <a:avLst/>
          </a:prstGeom>
          <a:noFill/>
        </p:spPr>
        <p:txBody>
          <a:bodyPr wrap="square" rtlCol="0">
            <a:spAutoFit/>
          </a:bodyPr>
          <a:lstStyle/>
          <a:p>
            <a:r>
              <a:rPr lang="en-US" sz="2400" b="1" dirty="0"/>
              <a:t>1)</a:t>
            </a:r>
          </a:p>
        </p:txBody>
      </p:sp>
      <p:sp>
        <p:nvSpPr>
          <p:cNvPr id="37" name="TextBox 36">
            <a:extLst>
              <a:ext uri="{FF2B5EF4-FFF2-40B4-BE49-F238E27FC236}">
                <a16:creationId xmlns:a16="http://schemas.microsoft.com/office/drawing/2014/main" id="{9755C137-046C-C3E6-754B-3946906E2AAE}"/>
              </a:ext>
            </a:extLst>
          </p:cNvPr>
          <p:cNvSpPr txBox="1"/>
          <p:nvPr/>
        </p:nvSpPr>
        <p:spPr>
          <a:xfrm>
            <a:off x="799536" y="1672476"/>
            <a:ext cx="443231" cy="461665"/>
          </a:xfrm>
          <a:prstGeom prst="rect">
            <a:avLst/>
          </a:prstGeom>
          <a:noFill/>
        </p:spPr>
        <p:txBody>
          <a:bodyPr wrap="square" rtlCol="0">
            <a:spAutoFit/>
          </a:bodyPr>
          <a:lstStyle/>
          <a:p>
            <a:r>
              <a:rPr lang="en-US" sz="2400" b="1" dirty="0"/>
              <a:t>2)</a:t>
            </a:r>
          </a:p>
        </p:txBody>
      </p:sp>
      <p:sp>
        <p:nvSpPr>
          <p:cNvPr id="38" name="TextBox 37">
            <a:extLst>
              <a:ext uri="{FF2B5EF4-FFF2-40B4-BE49-F238E27FC236}">
                <a16:creationId xmlns:a16="http://schemas.microsoft.com/office/drawing/2014/main" id="{43BBFFD1-01EC-C918-72D6-6C6DC4454121}"/>
              </a:ext>
            </a:extLst>
          </p:cNvPr>
          <p:cNvSpPr txBox="1"/>
          <p:nvPr/>
        </p:nvSpPr>
        <p:spPr>
          <a:xfrm>
            <a:off x="795054" y="2143233"/>
            <a:ext cx="443231" cy="461665"/>
          </a:xfrm>
          <a:prstGeom prst="rect">
            <a:avLst/>
          </a:prstGeom>
          <a:noFill/>
        </p:spPr>
        <p:txBody>
          <a:bodyPr wrap="square" rtlCol="0">
            <a:spAutoFit/>
          </a:bodyPr>
          <a:lstStyle/>
          <a:p>
            <a:r>
              <a:rPr lang="en-US" sz="2400" b="1" dirty="0"/>
              <a:t>3)</a:t>
            </a:r>
          </a:p>
        </p:txBody>
      </p:sp>
      <p:sp>
        <p:nvSpPr>
          <p:cNvPr id="39" name="TextBox 38">
            <a:extLst>
              <a:ext uri="{FF2B5EF4-FFF2-40B4-BE49-F238E27FC236}">
                <a16:creationId xmlns:a16="http://schemas.microsoft.com/office/drawing/2014/main" id="{3EE9BF95-BA81-0AA0-1F0E-BC39A364DAB5}"/>
              </a:ext>
            </a:extLst>
          </p:cNvPr>
          <p:cNvSpPr txBox="1"/>
          <p:nvPr/>
        </p:nvSpPr>
        <p:spPr>
          <a:xfrm>
            <a:off x="735698" y="4092867"/>
            <a:ext cx="443231" cy="461665"/>
          </a:xfrm>
          <a:prstGeom prst="rect">
            <a:avLst/>
          </a:prstGeom>
          <a:noFill/>
        </p:spPr>
        <p:txBody>
          <a:bodyPr wrap="square" rtlCol="0">
            <a:spAutoFit/>
          </a:bodyPr>
          <a:lstStyle/>
          <a:p>
            <a:r>
              <a:rPr lang="en-US" sz="2400" b="1" dirty="0"/>
              <a:t>5)</a:t>
            </a:r>
          </a:p>
        </p:txBody>
      </p:sp>
      <p:sp>
        <p:nvSpPr>
          <p:cNvPr id="40" name="TextBox 39">
            <a:extLst>
              <a:ext uri="{FF2B5EF4-FFF2-40B4-BE49-F238E27FC236}">
                <a16:creationId xmlns:a16="http://schemas.microsoft.com/office/drawing/2014/main" id="{49E58C87-885F-4726-7F47-319CFA64D17C}"/>
              </a:ext>
            </a:extLst>
          </p:cNvPr>
          <p:cNvSpPr txBox="1"/>
          <p:nvPr/>
        </p:nvSpPr>
        <p:spPr>
          <a:xfrm>
            <a:off x="738239" y="5760594"/>
            <a:ext cx="443231" cy="461665"/>
          </a:xfrm>
          <a:prstGeom prst="rect">
            <a:avLst/>
          </a:prstGeom>
          <a:noFill/>
        </p:spPr>
        <p:txBody>
          <a:bodyPr wrap="square" rtlCol="0">
            <a:spAutoFit/>
          </a:bodyPr>
          <a:lstStyle/>
          <a:p>
            <a:r>
              <a:rPr lang="en-US" sz="2400" b="1" dirty="0"/>
              <a:t>6)</a:t>
            </a:r>
          </a:p>
        </p:txBody>
      </p:sp>
      <p:sp>
        <p:nvSpPr>
          <p:cNvPr id="41" name="TextBox 40">
            <a:extLst>
              <a:ext uri="{FF2B5EF4-FFF2-40B4-BE49-F238E27FC236}">
                <a16:creationId xmlns:a16="http://schemas.microsoft.com/office/drawing/2014/main" id="{F5642AEB-C10F-5F8E-4A50-AABB732B3857}"/>
              </a:ext>
            </a:extLst>
          </p:cNvPr>
          <p:cNvSpPr txBox="1"/>
          <p:nvPr/>
        </p:nvSpPr>
        <p:spPr>
          <a:xfrm>
            <a:off x="3998064" y="1487756"/>
            <a:ext cx="443231" cy="461665"/>
          </a:xfrm>
          <a:prstGeom prst="rect">
            <a:avLst/>
          </a:prstGeom>
          <a:noFill/>
        </p:spPr>
        <p:txBody>
          <a:bodyPr wrap="square" rtlCol="0">
            <a:spAutoFit/>
          </a:bodyPr>
          <a:lstStyle/>
          <a:p>
            <a:r>
              <a:rPr lang="en-US" sz="2400" b="1" dirty="0"/>
              <a:t>7)</a:t>
            </a:r>
          </a:p>
        </p:txBody>
      </p:sp>
      <p:sp>
        <p:nvSpPr>
          <p:cNvPr id="42" name="TextBox 41">
            <a:extLst>
              <a:ext uri="{FF2B5EF4-FFF2-40B4-BE49-F238E27FC236}">
                <a16:creationId xmlns:a16="http://schemas.microsoft.com/office/drawing/2014/main" id="{59D50BF3-A7CA-4137-DE67-54B9F4680942}"/>
              </a:ext>
            </a:extLst>
          </p:cNvPr>
          <p:cNvSpPr txBox="1"/>
          <p:nvPr/>
        </p:nvSpPr>
        <p:spPr>
          <a:xfrm>
            <a:off x="6341356" y="2447082"/>
            <a:ext cx="443231" cy="461665"/>
          </a:xfrm>
          <a:prstGeom prst="rect">
            <a:avLst/>
          </a:prstGeom>
          <a:noFill/>
        </p:spPr>
        <p:txBody>
          <a:bodyPr wrap="square" rtlCol="0">
            <a:spAutoFit/>
          </a:bodyPr>
          <a:lstStyle/>
          <a:p>
            <a:r>
              <a:rPr lang="en-US" sz="2400" b="1" dirty="0"/>
              <a:t>8)</a:t>
            </a:r>
          </a:p>
        </p:txBody>
      </p:sp>
      <p:sp>
        <p:nvSpPr>
          <p:cNvPr id="43" name="TextBox 42">
            <a:extLst>
              <a:ext uri="{FF2B5EF4-FFF2-40B4-BE49-F238E27FC236}">
                <a16:creationId xmlns:a16="http://schemas.microsoft.com/office/drawing/2014/main" id="{1E7FAE7D-6A1A-E99E-4E10-DEF7298DA753}"/>
              </a:ext>
            </a:extLst>
          </p:cNvPr>
          <p:cNvSpPr txBox="1"/>
          <p:nvPr/>
        </p:nvSpPr>
        <p:spPr>
          <a:xfrm>
            <a:off x="8322347" y="2447082"/>
            <a:ext cx="443231" cy="461665"/>
          </a:xfrm>
          <a:prstGeom prst="rect">
            <a:avLst/>
          </a:prstGeom>
          <a:noFill/>
        </p:spPr>
        <p:txBody>
          <a:bodyPr wrap="square" rtlCol="0">
            <a:spAutoFit/>
          </a:bodyPr>
          <a:lstStyle/>
          <a:p>
            <a:r>
              <a:rPr lang="en-US" sz="2400" b="1" dirty="0"/>
              <a:t>9)</a:t>
            </a:r>
          </a:p>
        </p:txBody>
      </p:sp>
      <p:sp>
        <p:nvSpPr>
          <p:cNvPr id="44" name="TextBox 43">
            <a:extLst>
              <a:ext uri="{FF2B5EF4-FFF2-40B4-BE49-F238E27FC236}">
                <a16:creationId xmlns:a16="http://schemas.microsoft.com/office/drawing/2014/main" id="{E6B4EB24-FB58-237E-7323-9A0B5EE3790A}"/>
              </a:ext>
            </a:extLst>
          </p:cNvPr>
          <p:cNvSpPr txBox="1"/>
          <p:nvPr/>
        </p:nvSpPr>
        <p:spPr>
          <a:xfrm>
            <a:off x="11030087" y="3386768"/>
            <a:ext cx="596041" cy="461665"/>
          </a:xfrm>
          <a:prstGeom prst="rect">
            <a:avLst/>
          </a:prstGeom>
          <a:noFill/>
        </p:spPr>
        <p:txBody>
          <a:bodyPr wrap="square" rtlCol="0">
            <a:spAutoFit/>
          </a:bodyPr>
          <a:lstStyle/>
          <a:p>
            <a:r>
              <a:rPr lang="en-US" sz="2400" b="1" dirty="0"/>
              <a:t>10)</a:t>
            </a:r>
          </a:p>
        </p:txBody>
      </p:sp>
      <mc:AlternateContent xmlns:mc="http://schemas.openxmlformats.org/markup-compatibility/2006">
        <mc:Choice xmlns:p14="http://schemas.microsoft.com/office/powerpoint/2010/main" Requires="p14">
          <p:contentPart p14:bwMode="auto" r:id="rId11">
            <p14:nvContentPartPr>
              <p14:cNvPr id="45" name="Ink 44">
                <a:extLst>
                  <a:ext uri="{FF2B5EF4-FFF2-40B4-BE49-F238E27FC236}">
                    <a16:creationId xmlns:a16="http://schemas.microsoft.com/office/drawing/2014/main" id="{520CCF5F-F590-D3E4-4C22-5177374F7E2F}"/>
                  </a:ext>
                </a:extLst>
              </p14:cNvPr>
              <p14:cNvContentPartPr/>
              <p14:nvPr/>
            </p14:nvContentPartPr>
            <p14:xfrm>
              <a:off x="8862679" y="5067976"/>
              <a:ext cx="1118880" cy="252720"/>
            </p14:xfrm>
          </p:contentPart>
        </mc:Choice>
        <mc:Fallback>
          <p:pic>
            <p:nvPicPr>
              <p:cNvPr id="45" name="Ink 44">
                <a:extLst>
                  <a:ext uri="{FF2B5EF4-FFF2-40B4-BE49-F238E27FC236}">
                    <a16:creationId xmlns:a16="http://schemas.microsoft.com/office/drawing/2014/main" id="{520CCF5F-F590-D3E4-4C22-5177374F7E2F}"/>
                  </a:ext>
                </a:extLst>
              </p:cNvPr>
              <p:cNvPicPr/>
              <p:nvPr/>
            </p:nvPicPr>
            <p:blipFill>
              <a:blip r:embed="rId12"/>
              <a:stretch>
                <a:fillRect/>
              </a:stretch>
            </p:blipFill>
            <p:spPr>
              <a:xfrm>
                <a:off x="8853679" y="5058976"/>
                <a:ext cx="1136520" cy="270360"/>
              </a:xfrm>
              <a:prstGeom prst="rect">
                <a:avLst/>
              </a:prstGeom>
            </p:spPr>
          </p:pic>
        </mc:Fallback>
      </mc:AlternateContent>
      <p:pic>
        <p:nvPicPr>
          <p:cNvPr id="47" name="Picture 46" descr="Text&#10;&#10;Description automatically generated">
            <a:extLst>
              <a:ext uri="{FF2B5EF4-FFF2-40B4-BE49-F238E27FC236}">
                <a16:creationId xmlns:a16="http://schemas.microsoft.com/office/drawing/2014/main" id="{5BE2461E-EA94-F894-9958-270FAA0EEEED}"/>
              </a:ext>
            </a:extLst>
          </p:cNvPr>
          <p:cNvPicPr>
            <a:picLocks noChangeAspect="1"/>
          </p:cNvPicPr>
          <p:nvPr/>
        </p:nvPicPr>
        <p:blipFill rotWithShape="1">
          <a:blip r:embed="rId5">
            <a:extLst>
              <a:ext uri="{28A0092B-C50C-407E-A947-70E740481C1C}">
                <a14:useLocalDpi xmlns:a14="http://schemas.microsoft.com/office/drawing/2010/main" val="0"/>
              </a:ext>
            </a:extLst>
          </a:blip>
          <a:srcRect l="-36364" t="-165" r="36364" b="90439"/>
          <a:stretch/>
        </p:blipFill>
        <p:spPr>
          <a:xfrm>
            <a:off x="-508737" y="2664885"/>
            <a:ext cx="4804318" cy="265304"/>
          </a:xfrm>
          <a:prstGeom prst="rect">
            <a:avLst/>
          </a:prstGeom>
        </p:spPr>
      </p:pic>
      <p:sp>
        <p:nvSpPr>
          <p:cNvPr id="48" name="TextBox 47">
            <a:extLst>
              <a:ext uri="{FF2B5EF4-FFF2-40B4-BE49-F238E27FC236}">
                <a16:creationId xmlns:a16="http://schemas.microsoft.com/office/drawing/2014/main" id="{144D3908-C580-C1FF-66A4-6CAEFD690308}"/>
              </a:ext>
            </a:extLst>
          </p:cNvPr>
          <p:cNvSpPr txBox="1"/>
          <p:nvPr/>
        </p:nvSpPr>
        <p:spPr>
          <a:xfrm>
            <a:off x="802057" y="2567344"/>
            <a:ext cx="443231" cy="461665"/>
          </a:xfrm>
          <a:prstGeom prst="rect">
            <a:avLst/>
          </a:prstGeom>
          <a:noFill/>
        </p:spPr>
        <p:txBody>
          <a:bodyPr wrap="square" rtlCol="0">
            <a:spAutoFit/>
          </a:bodyPr>
          <a:lstStyle/>
          <a:p>
            <a:r>
              <a:rPr lang="en-US" sz="2400" b="1" dirty="0"/>
              <a:t>4)</a:t>
            </a:r>
          </a:p>
        </p:txBody>
      </p:sp>
    </p:spTree>
    <p:extLst>
      <p:ext uri="{BB962C8B-B14F-4D97-AF65-F5344CB8AC3E}">
        <p14:creationId xmlns:p14="http://schemas.microsoft.com/office/powerpoint/2010/main" val="378541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30" name="TextBox 29">
            <a:extLst>
              <a:ext uri="{FF2B5EF4-FFF2-40B4-BE49-F238E27FC236}">
                <a16:creationId xmlns:a16="http://schemas.microsoft.com/office/drawing/2014/main" id="{44158561-BCAD-9B7B-AED3-D435DBC15A6F}"/>
              </a:ext>
            </a:extLst>
          </p:cNvPr>
          <p:cNvSpPr txBox="1"/>
          <p:nvPr/>
        </p:nvSpPr>
        <p:spPr>
          <a:xfrm>
            <a:off x="394575" y="1567832"/>
            <a:ext cx="603440" cy="461665"/>
          </a:xfrm>
          <a:prstGeom prst="rect">
            <a:avLst/>
          </a:prstGeom>
          <a:noFill/>
        </p:spPr>
        <p:txBody>
          <a:bodyPr wrap="square" rtlCol="0">
            <a:spAutoFit/>
          </a:bodyPr>
          <a:lstStyle/>
          <a:p>
            <a:r>
              <a:rPr lang="en-US" sz="2400" b="1" dirty="0"/>
              <a:t>11)</a:t>
            </a:r>
          </a:p>
        </p:txBody>
      </p:sp>
      <p:pic>
        <p:nvPicPr>
          <p:cNvPr id="3" name="Picture 2" descr="Graphical user interface, text, application&#10;&#10;Description automatically generated">
            <a:extLst>
              <a:ext uri="{FF2B5EF4-FFF2-40B4-BE49-F238E27FC236}">
                <a16:creationId xmlns:a16="http://schemas.microsoft.com/office/drawing/2014/main" id="{D058F5D6-E27C-A6CA-8832-893CFB825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381" y="1717356"/>
            <a:ext cx="5468249" cy="2919034"/>
          </a:xfrm>
          <a:prstGeom prst="rect">
            <a:avLst/>
          </a:prstGeom>
          <a:ln>
            <a:solidFill>
              <a:schemeClr val="tx1"/>
            </a:solidFill>
          </a:ln>
        </p:spPr>
      </p:pic>
      <p:pic>
        <p:nvPicPr>
          <p:cNvPr id="6" name="Picture 5" descr="Graphical user interface, text, application, chat or text message&#10;&#10;Description automatically generated">
            <a:extLst>
              <a:ext uri="{FF2B5EF4-FFF2-40B4-BE49-F238E27FC236}">
                <a16:creationId xmlns:a16="http://schemas.microsoft.com/office/drawing/2014/main" id="{638F9EC2-5A92-21F5-F4E3-B9AFDAB52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02" y="1717356"/>
            <a:ext cx="2539337" cy="2372662"/>
          </a:xfrm>
          <a:prstGeom prst="rect">
            <a:avLst/>
          </a:prstGeom>
          <a:ln>
            <a:solidFill>
              <a:schemeClr val="tx1"/>
            </a:solidFill>
          </a:ln>
        </p:spPr>
      </p:pic>
      <p:sp>
        <p:nvSpPr>
          <p:cNvPr id="34" name="TextBox 33">
            <a:extLst>
              <a:ext uri="{FF2B5EF4-FFF2-40B4-BE49-F238E27FC236}">
                <a16:creationId xmlns:a16="http://schemas.microsoft.com/office/drawing/2014/main" id="{0D83F5B8-9608-5E25-8919-C20063EDB3EF}"/>
              </a:ext>
            </a:extLst>
          </p:cNvPr>
          <p:cNvSpPr txBox="1"/>
          <p:nvPr/>
        </p:nvSpPr>
        <p:spPr>
          <a:xfrm>
            <a:off x="7289322" y="1567832"/>
            <a:ext cx="603440" cy="461665"/>
          </a:xfrm>
          <a:prstGeom prst="rect">
            <a:avLst/>
          </a:prstGeom>
          <a:noFill/>
        </p:spPr>
        <p:txBody>
          <a:bodyPr wrap="square" rtlCol="0">
            <a:spAutoFit/>
          </a:bodyPr>
          <a:lstStyle/>
          <a:p>
            <a:r>
              <a:rPr lang="en-US" sz="2400" b="1" dirty="0"/>
              <a:t>12)</a:t>
            </a:r>
          </a:p>
        </p:txBody>
      </p:sp>
    </p:spTree>
    <p:extLst>
      <p:ext uri="{BB962C8B-B14F-4D97-AF65-F5344CB8AC3E}">
        <p14:creationId xmlns:p14="http://schemas.microsoft.com/office/powerpoint/2010/main" val="3199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a:t>
            </a:r>
            <a:r>
              <a:rPr lang="en-US" sz="4800" b="1" dirty="0">
                <a:solidFill>
                  <a:srgbClr val="080808"/>
                </a:solidFill>
              </a:rPr>
              <a:t>2 – Basic usage</a:t>
            </a:r>
            <a:endParaRPr lang="en-US" sz="4800" b="1" kern="1200" dirty="0">
              <a:solidFill>
                <a:srgbClr val="080808"/>
              </a:solidFill>
              <a:latin typeface="+mj-lt"/>
              <a:ea typeface="+mj-ea"/>
              <a:cs typeface="+mj-cs"/>
            </a:endParaRP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2127397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844335" y="1387488"/>
            <a:ext cx="10905066" cy="856150"/>
          </a:xfrm>
        </p:spPr>
        <p:txBody>
          <a:bodyPr>
            <a:normAutofit/>
          </a:bodyPr>
          <a:lstStyle/>
          <a:p>
            <a:pPr algn="ctr"/>
            <a:r>
              <a:rPr lang="en-US" sz="3600" dirty="0"/>
              <a:t>First, run some set-up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990290555"/>
              </p:ext>
            </p:extLst>
          </p:nvPr>
        </p:nvGraphicFramePr>
        <p:xfrm>
          <a:off x="49314" y="2311651"/>
          <a:ext cx="12142686" cy="2559607"/>
        </p:xfrm>
        <a:graphic>
          <a:graphicData uri="http://schemas.openxmlformats.org/drawingml/2006/table">
            <a:tbl>
              <a:tblPr firstRow="1" bandRow="1">
                <a:tableStyleId>{5C22544A-7EE6-4342-B048-85BDC9FD1C3A}</a:tableStyleId>
              </a:tblPr>
              <a:tblGrid>
                <a:gridCol w="7876331">
                  <a:extLst>
                    <a:ext uri="{9D8B030D-6E8A-4147-A177-3AD203B41FA5}">
                      <a16:colId xmlns:a16="http://schemas.microsoft.com/office/drawing/2014/main" val="2454561130"/>
                    </a:ext>
                  </a:extLst>
                </a:gridCol>
                <a:gridCol w="4266355">
                  <a:extLst>
                    <a:ext uri="{9D8B030D-6E8A-4147-A177-3AD203B41FA5}">
                      <a16:colId xmlns:a16="http://schemas.microsoft.com/office/drawing/2014/main" val="3717080725"/>
                    </a:ext>
                  </a:extLst>
                </a:gridCol>
              </a:tblGrid>
              <a:tr h="41615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718300">
                <a:tc>
                  <a:txBody>
                    <a:bodyPr/>
                    <a:lstStyle/>
                    <a:p>
                      <a:pPr algn="ctr"/>
                      <a:r>
                        <a:rPr lang="en-US" sz="1600" b="1" dirty="0">
                          <a:latin typeface="Courier New" panose="02070309020205020404" pitchFamily="49" charset="0"/>
                          <a:cs typeface="Courier New" panose="02070309020205020404" pitchFamily="49" charset="0"/>
                        </a:rPr>
                        <a:t>git config –-global user.name “</a:t>
                      </a:r>
                      <a:r>
                        <a:rPr lang="en-US" sz="1600" b="1" dirty="0" err="1">
                          <a:latin typeface="Courier New" panose="02070309020205020404" pitchFamily="49" charset="0"/>
                          <a:cs typeface="Courier New" panose="02070309020205020404" pitchFamily="49" charset="0"/>
                        </a:rPr>
                        <a:t>your_github_username</a:t>
                      </a:r>
                      <a:r>
                        <a:rPr lang="en-US" sz="1600" b="1" dirty="0">
                          <a:latin typeface="Courier New" panose="02070309020205020404" pitchFamily="49" charset="0"/>
                          <a:cs typeface="Courier New" panose="02070309020205020404" pitchFamily="49" charset="0"/>
                        </a:rPr>
                        <a:t>”</a:t>
                      </a:r>
                    </a:p>
                  </a:txBody>
                  <a:tcPr anchor="ctr"/>
                </a:tc>
                <a:tc>
                  <a:txBody>
                    <a:bodyPr/>
                    <a:lstStyle/>
                    <a:p>
                      <a:r>
                        <a:rPr lang="en-US" dirty="0"/>
                        <a:t>Sets up your username so GitHub will recognize you.</a:t>
                      </a:r>
                    </a:p>
                  </a:txBody>
                  <a:tcPr/>
                </a:tc>
                <a:extLst>
                  <a:ext uri="{0D108BD9-81ED-4DB2-BD59-A6C34878D82A}">
                    <a16:rowId xmlns:a16="http://schemas.microsoft.com/office/drawing/2014/main" val="168069252"/>
                  </a:ext>
                </a:extLst>
              </a:tr>
              <a:tr h="706848">
                <a:tc>
                  <a:txBody>
                    <a:bodyPr/>
                    <a:lstStyle/>
                    <a:p>
                      <a:pPr algn="ctr"/>
                      <a:r>
                        <a:rPr lang="en-US" sz="1600" b="1" dirty="0">
                          <a:latin typeface="Courier New" panose="02070309020205020404" pitchFamily="49" charset="0"/>
                          <a:cs typeface="Courier New" panose="02070309020205020404" pitchFamily="49" charset="0"/>
                        </a:rPr>
                        <a:t>git config –-global </a:t>
                      </a:r>
                      <a:r>
                        <a:rPr lang="en-US" sz="1600" b="1" dirty="0" err="1">
                          <a:latin typeface="Courier New" panose="02070309020205020404" pitchFamily="49" charset="0"/>
                          <a:cs typeface="Courier New" panose="02070309020205020404" pitchFamily="49" charset="0"/>
                        </a:rPr>
                        <a:t>user.email</a:t>
                      </a:r>
                      <a:r>
                        <a:rPr lang="en-US" sz="1600" b="1" dirty="0">
                          <a:latin typeface="Courier New" panose="02070309020205020404" pitchFamily="49" charset="0"/>
                          <a:cs typeface="Courier New" panose="02070309020205020404" pitchFamily="49" charset="0"/>
                        </a:rPr>
                        <a:t> “your_github_email@example.com”</a:t>
                      </a:r>
                    </a:p>
                  </a:txBody>
                  <a:tcPr anchor="ctr"/>
                </a:tc>
                <a:tc>
                  <a:txBody>
                    <a:bodyPr/>
                    <a:lstStyle/>
                    <a:p>
                      <a:r>
                        <a:rPr lang="en-US" dirty="0"/>
                        <a:t>Sets up your email so GitHub will recognize you.</a:t>
                      </a:r>
                    </a:p>
                  </a:txBody>
                  <a:tcPr/>
                </a:tc>
                <a:extLst>
                  <a:ext uri="{0D108BD9-81ED-4DB2-BD59-A6C34878D82A}">
                    <a16:rowId xmlns:a16="http://schemas.microsoft.com/office/drawing/2014/main" val="2431141453"/>
                  </a:ext>
                </a:extLst>
              </a:tr>
              <a:tr h="718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Courier New" panose="02070309020205020404" pitchFamily="49" charset="0"/>
                          <a:cs typeface="Courier New" panose="02070309020205020404" pitchFamily="49" charset="0"/>
                        </a:rPr>
                        <a:t>git config –-global --list</a:t>
                      </a:r>
                    </a:p>
                  </a:txBody>
                  <a:tcPr anchor="ctr"/>
                </a:tc>
                <a:tc>
                  <a:txBody>
                    <a:bodyPr/>
                    <a:lstStyle/>
                    <a:p>
                      <a:r>
                        <a:rPr lang="en-US" dirty="0"/>
                        <a:t>Shows your current config setup information.</a:t>
                      </a:r>
                    </a:p>
                  </a:txBody>
                  <a:tcPr/>
                </a:tc>
                <a:extLst>
                  <a:ext uri="{0D108BD9-81ED-4DB2-BD59-A6C34878D82A}">
                    <a16:rowId xmlns:a16="http://schemas.microsoft.com/office/drawing/2014/main" val="1081858262"/>
                  </a:ext>
                </a:extLst>
              </a:tr>
            </a:tbl>
          </a:graphicData>
        </a:graphic>
      </p:graphicFrame>
      <p:sp>
        <p:nvSpPr>
          <p:cNvPr id="11" name="Rectangle: Rounded Corners 10">
            <a:extLst>
              <a:ext uri="{FF2B5EF4-FFF2-40B4-BE49-F238E27FC236}">
                <a16:creationId xmlns:a16="http://schemas.microsoft.com/office/drawing/2014/main" id="{B2A7767F-5046-2DF1-B0FC-B4AA105A2B73}"/>
              </a:ext>
            </a:extLst>
          </p:cNvPr>
          <p:cNvSpPr/>
          <p:nvPr/>
        </p:nvSpPr>
        <p:spPr>
          <a:xfrm>
            <a:off x="3391629" y="177593"/>
            <a:ext cx="5810479" cy="821802"/>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Git config</a:t>
            </a:r>
          </a:p>
        </p:txBody>
      </p:sp>
      <p:sp>
        <p:nvSpPr>
          <p:cNvPr id="13" name="Oval 12">
            <a:extLst>
              <a:ext uri="{FF2B5EF4-FFF2-40B4-BE49-F238E27FC236}">
                <a16:creationId xmlns:a16="http://schemas.microsoft.com/office/drawing/2014/main" id="{A7E0B329-88DD-380F-3888-29FADBB99403}"/>
              </a:ext>
            </a:extLst>
          </p:cNvPr>
          <p:cNvSpPr/>
          <p:nvPr/>
        </p:nvSpPr>
        <p:spPr>
          <a:xfrm>
            <a:off x="2950232" y="183299"/>
            <a:ext cx="855623" cy="85562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800392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542E9DB9-D6B4-395C-5EFF-9A21FA61D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23" y="4040143"/>
            <a:ext cx="8197298" cy="703225"/>
          </a:xfrm>
          <a:prstGeom prst="rect">
            <a:avLst/>
          </a:prstGeom>
        </p:spPr>
      </p:pic>
      <p:pic>
        <p:nvPicPr>
          <p:cNvPr id="17" name="Picture 16">
            <a:extLst>
              <a:ext uri="{FF2B5EF4-FFF2-40B4-BE49-F238E27FC236}">
                <a16:creationId xmlns:a16="http://schemas.microsoft.com/office/drawing/2014/main" id="{AE9BEA5A-9150-3EAF-04DF-3736C10DC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23" y="4968972"/>
            <a:ext cx="8261016" cy="1300198"/>
          </a:xfrm>
          <a:prstGeom prst="rect">
            <a:avLst/>
          </a:prstGeom>
        </p:spPr>
      </p:pic>
      <p:sp>
        <p:nvSpPr>
          <p:cNvPr id="22" name="Rectangle: Rounded Corners 21">
            <a:extLst>
              <a:ext uri="{FF2B5EF4-FFF2-40B4-BE49-F238E27FC236}">
                <a16:creationId xmlns:a16="http://schemas.microsoft.com/office/drawing/2014/main" id="{4214F2DC-3CE4-6E9E-0BC6-B1B8E3DEA01E}"/>
              </a:ext>
            </a:extLst>
          </p:cNvPr>
          <p:cNvSpPr/>
          <p:nvPr/>
        </p:nvSpPr>
        <p:spPr>
          <a:xfrm>
            <a:off x="3391629" y="177593"/>
            <a:ext cx="5810479" cy="821802"/>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Clone remote repo to local</a:t>
            </a:r>
          </a:p>
        </p:txBody>
      </p:sp>
      <p:sp>
        <p:nvSpPr>
          <p:cNvPr id="23" name="Oval 22">
            <a:extLst>
              <a:ext uri="{FF2B5EF4-FFF2-40B4-BE49-F238E27FC236}">
                <a16:creationId xmlns:a16="http://schemas.microsoft.com/office/drawing/2014/main" id="{011B57EF-4902-A8B8-96FA-B824BC97BFDD}"/>
              </a:ext>
            </a:extLst>
          </p:cNvPr>
          <p:cNvSpPr/>
          <p:nvPr/>
        </p:nvSpPr>
        <p:spPr>
          <a:xfrm>
            <a:off x="2950232" y="183299"/>
            <a:ext cx="855623" cy="85562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grpSp>
        <p:nvGrpSpPr>
          <p:cNvPr id="6" name="Group 5">
            <a:extLst>
              <a:ext uri="{FF2B5EF4-FFF2-40B4-BE49-F238E27FC236}">
                <a16:creationId xmlns:a16="http://schemas.microsoft.com/office/drawing/2014/main" id="{BAA225C8-83F8-B7BE-DFB6-F0C80624C029}"/>
              </a:ext>
            </a:extLst>
          </p:cNvPr>
          <p:cNvGrpSpPr/>
          <p:nvPr/>
        </p:nvGrpSpPr>
        <p:grpSpPr>
          <a:xfrm>
            <a:off x="2650619" y="1288884"/>
            <a:ext cx="7478023" cy="2391205"/>
            <a:chOff x="2476434" y="1250306"/>
            <a:chExt cx="6992062" cy="2235812"/>
          </a:xfrm>
        </p:grpSpPr>
        <p:pic>
          <p:nvPicPr>
            <p:cNvPr id="27" name="Picture 26" descr="Graphical user interface, text, application, email&#10;&#10;Description automatically generated">
              <a:extLst>
                <a:ext uri="{FF2B5EF4-FFF2-40B4-BE49-F238E27FC236}">
                  <a16:creationId xmlns:a16="http://schemas.microsoft.com/office/drawing/2014/main" id="{CA994F09-16CE-6193-5004-D8CF1368228E}"/>
                </a:ext>
              </a:extLst>
            </p:cNvPr>
            <p:cNvPicPr>
              <a:picLocks noChangeAspect="1"/>
            </p:cNvPicPr>
            <p:nvPr/>
          </p:nvPicPr>
          <p:blipFill rotWithShape="1">
            <a:blip r:embed="rId4">
              <a:extLst>
                <a:ext uri="{28A0092B-C50C-407E-A947-70E740481C1C}">
                  <a14:useLocalDpi xmlns:a14="http://schemas.microsoft.com/office/drawing/2010/main" val="0"/>
                </a:ext>
              </a:extLst>
            </a:blip>
            <a:srcRect l="743"/>
            <a:stretch/>
          </p:blipFill>
          <p:spPr>
            <a:xfrm>
              <a:off x="2476434" y="1250306"/>
              <a:ext cx="6869569" cy="2235812"/>
            </a:xfrm>
            <a:prstGeom prst="rect">
              <a:avLst/>
            </a:prstGeom>
            <a:ln w="50800">
              <a:solidFill>
                <a:schemeClr val="tx1"/>
              </a:solidFill>
            </a:ln>
          </p:spPr>
        </p:pic>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32E835A4-372D-A33D-5157-674A2B6994BC}"/>
                    </a:ext>
                  </a:extLst>
                </p14:cNvPr>
                <p14:cNvContentPartPr/>
                <p14:nvPr/>
              </p14:nvContentPartPr>
              <p14:xfrm>
                <a:off x="8686404" y="1885130"/>
                <a:ext cx="782092" cy="561466"/>
              </p14:xfrm>
            </p:contentPart>
          </mc:Choice>
          <mc:Fallback xmlns="">
            <p:pic>
              <p:nvPicPr>
                <p:cNvPr id="28" name="Ink 27">
                  <a:extLst>
                    <a:ext uri="{FF2B5EF4-FFF2-40B4-BE49-F238E27FC236}">
                      <a16:creationId xmlns:a16="http://schemas.microsoft.com/office/drawing/2014/main" id="{32E835A4-372D-A33D-5157-674A2B6994BC}"/>
                    </a:ext>
                  </a:extLst>
                </p:cNvPr>
                <p:cNvPicPr/>
                <p:nvPr/>
              </p:nvPicPr>
              <p:blipFill>
                <a:blip r:embed="rId6"/>
                <a:stretch>
                  <a:fillRect/>
                </a:stretch>
              </p:blipFill>
              <p:spPr>
                <a:xfrm>
                  <a:off x="8677987" y="1876715"/>
                  <a:ext cx="798589" cy="57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B7BEA9C2-254F-7238-9DE3-2F3170EB3589}"/>
                    </a:ext>
                  </a:extLst>
                </p14:cNvPr>
                <p14:cNvContentPartPr/>
                <p14:nvPr/>
              </p14:nvContentPartPr>
              <p14:xfrm>
                <a:off x="7208573" y="2748709"/>
                <a:ext cx="306757" cy="191608"/>
              </p14:xfrm>
            </p:contentPart>
          </mc:Choice>
          <mc:Fallback xmlns="">
            <p:pic>
              <p:nvPicPr>
                <p:cNvPr id="29" name="Ink 28">
                  <a:extLst>
                    <a:ext uri="{FF2B5EF4-FFF2-40B4-BE49-F238E27FC236}">
                      <a16:creationId xmlns:a16="http://schemas.microsoft.com/office/drawing/2014/main" id="{B7BEA9C2-254F-7238-9DE3-2F3170EB3589}"/>
                    </a:ext>
                  </a:extLst>
                </p:cNvPr>
                <p:cNvPicPr/>
                <p:nvPr/>
              </p:nvPicPr>
              <p:blipFill>
                <a:blip r:embed="rId8"/>
                <a:stretch>
                  <a:fillRect/>
                </a:stretch>
              </p:blipFill>
              <p:spPr>
                <a:xfrm>
                  <a:off x="7200155" y="2740290"/>
                  <a:ext cx="323257" cy="20810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93C064B6-7384-9303-42A8-015B2C431836}"/>
                    </a:ext>
                  </a:extLst>
                </p14:cNvPr>
                <p14:cNvContentPartPr/>
                <p14:nvPr/>
              </p14:nvContentPartPr>
              <p14:xfrm>
                <a:off x="8846498" y="2973303"/>
                <a:ext cx="467505" cy="341762"/>
              </p14:xfrm>
            </p:contentPart>
          </mc:Choice>
          <mc:Fallback xmlns="">
            <p:pic>
              <p:nvPicPr>
                <p:cNvPr id="30" name="Ink 29">
                  <a:extLst>
                    <a:ext uri="{FF2B5EF4-FFF2-40B4-BE49-F238E27FC236}">
                      <a16:creationId xmlns:a16="http://schemas.microsoft.com/office/drawing/2014/main" id="{93C064B6-7384-9303-42A8-015B2C431836}"/>
                    </a:ext>
                  </a:extLst>
                </p:cNvPr>
                <p:cNvPicPr/>
                <p:nvPr/>
              </p:nvPicPr>
              <p:blipFill>
                <a:blip r:embed="rId10"/>
                <a:stretch>
                  <a:fillRect/>
                </a:stretch>
              </p:blipFill>
              <p:spPr>
                <a:xfrm>
                  <a:off x="8838084" y="2964885"/>
                  <a:ext cx="483997" cy="358261"/>
                </a:xfrm>
                <a:prstGeom prst="rect">
                  <a:avLst/>
                </a:prstGeom>
              </p:spPr>
            </p:pic>
          </mc:Fallback>
        </mc:AlternateContent>
      </p:grpSp>
    </p:spTree>
    <p:extLst>
      <p:ext uri="{BB962C8B-B14F-4D97-AF65-F5344CB8AC3E}">
        <p14:creationId xmlns:p14="http://schemas.microsoft.com/office/powerpoint/2010/main" val="303694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1D3DCF4-A40D-48D9-AD0A-CD6C24A664AC}"/>
              </a:ext>
            </a:extLst>
          </p:cNvPr>
          <p:cNvSpPr txBox="1"/>
          <p:nvPr/>
        </p:nvSpPr>
        <p:spPr>
          <a:xfrm>
            <a:off x="1840523" y="1254193"/>
            <a:ext cx="851095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Can upload any file:</a:t>
            </a:r>
          </a:p>
          <a:p>
            <a:pPr marL="914400" lvl="1" indent="-457200">
              <a:buFont typeface="Arial" panose="020B0604020202020204" pitchFamily="34" charset="0"/>
              <a:buChar char="•"/>
            </a:pPr>
            <a:r>
              <a:rPr lang="en-US" sz="2800" dirty="0"/>
              <a:t> &lt; </a:t>
            </a:r>
            <a:r>
              <a:rPr lang="en-US" sz="2800" b="1" dirty="0"/>
              <a:t>100Mb</a:t>
            </a:r>
            <a:r>
              <a:rPr lang="en-US" sz="2800" dirty="0"/>
              <a:t> if uploading from the command line, or</a:t>
            </a:r>
          </a:p>
          <a:p>
            <a:pPr marL="914400" lvl="1" indent="-457200">
              <a:buFont typeface="Arial" panose="020B0604020202020204" pitchFamily="34" charset="0"/>
              <a:buChar char="•"/>
            </a:pPr>
            <a:r>
              <a:rPr lang="en-US" sz="2800" dirty="0"/>
              <a:t> &lt; </a:t>
            </a:r>
            <a:r>
              <a:rPr lang="en-US" sz="2800" b="1" dirty="0"/>
              <a:t>25Mb</a:t>
            </a:r>
            <a:r>
              <a:rPr lang="en-US" sz="2800" dirty="0"/>
              <a:t> if uploading on the web interface.</a:t>
            </a:r>
          </a:p>
          <a:p>
            <a:pPr marL="457200" indent="-457200">
              <a:buFont typeface="Arial" panose="020B0604020202020204" pitchFamily="34" charset="0"/>
              <a:buChar char="•"/>
            </a:pPr>
            <a:r>
              <a:rPr lang="en-US" sz="2800" dirty="0"/>
              <a:t>Total Repository size limits: </a:t>
            </a:r>
          </a:p>
          <a:p>
            <a:pPr marL="914400" lvl="1" indent="-457200">
              <a:buFont typeface="Arial" panose="020B0604020202020204" pitchFamily="34" charset="0"/>
              <a:buChar char="•"/>
            </a:pPr>
            <a:r>
              <a:rPr lang="en-US" sz="2800" b="1" dirty="0"/>
              <a:t>&lt; 1Gb </a:t>
            </a:r>
            <a:r>
              <a:rPr lang="en-US" sz="2800" dirty="0"/>
              <a:t>Recommended</a:t>
            </a:r>
          </a:p>
          <a:p>
            <a:pPr marL="914400" lvl="1" indent="-457200">
              <a:buFont typeface="Arial" panose="020B0604020202020204" pitchFamily="34" charset="0"/>
              <a:buChar char="•"/>
            </a:pPr>
            <a:r>
              <a:rPr lang="en-US" sz="2800" dirty="0"/>
              <a:t>&lt; 5Gb Strongly Recommended</a:t>
            </a:r>
          </a:p>
        </p:txBody>
      </p:sp>
      <p:pic>
        <p:nvPicPr>
          <p:cNvPr id="9" name="Picture 8" descr="Graphical user interface, application, Word&#10;&#10;Description automatically generated">
            <a:extLst>
              <a:ext uri="{FF2B5EF4-FFF2-40B4-BE49-F238E27FC236}">
                <a16:creationId xmlns:a16="http://schemas.microsoft.com/office/drawing/2014/main" id="{F64AAA3B-E427-4B2E-BD4C-20855EB79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4280940"/>
            <a:ext cx="6912041" cy="2131875"/>
          </a:xfrm>
          <a:prstGeom prst="rect">
            <a:avLst/>
          </a:prstGeom>
        </p:spPr>
      </p:pic>
      <p:sp>
        <p:nvSpPr>
          <p:cNvPr id="15" name="TextBox 14">
            <a:extLst>
              <a:ext uri="{FF2B5EF4-FFF2-40B4-BE49-F238E27FC236}">
                <a16:creationId xmlns:a16="http://schemas.microsoft.com/office/drawing/2014/main" id="{02F6C603-206E-4E1D-80E2-346DB797D7EE}"/>
              </a:ext>
            </a:extLst>
          </p:cNvPr>
          <p:cNvSpPr txBox="1"/>
          <p:nvPr/>
        </p:nvSpPr>
        <p:spPr>
          <a:xfrm>
            <a:off x="562403" y="4632486"/>
            <a:ext cx="2794401" cy="1200329"/>
          </a:xfrm>
          <a:prstGeom prst="rect">
            <a:avLst/>
          </a:prstGeom>
          <a:noFill/>
        </p:spPr>
        <p:txBody>
          <a:bodyPr wrap="square" rtlCol="0">
            <a:spAutoFit/>
          </a:bodyPr>
          <a:lstStyle/>
          <a:p>
            <a:r>
              <a:rPr lang="en-US" sz="2400" b="1" dirty="0"/>
              <a:t>Example file we want to version control on GitHub:</a:t>
            </a:r>
          </a:p>
        </p:txBody>
      </p:sp>
      <p:sp>
        <p:nvSpPr>
          <p:cNvPr id="17" name="Rectangle: Rounded Corners 16">
            <a:extLst>
              <a:ext uri="{FF2B5EF4-FFF2-40B4-BE49-F238E27FC236}">
                <a16:creationId xmlns:a16="http://schemas.microsoft.com/office/drawing/2014/main" id="{CC9B72DA-08E4-3E6A-6D44-B0CF9594682D}"/>
              </a:ext>
            </a:extLst>
          </p:cNvPr>
          <p:cNvSpPr/>
          <p:nvPr/>
        </p:nvSpPr>
        <p:spPr>
          <a:xfrm>
            <a:off x="3356805" y="177593"/>
            <a:ext cx="5845304" cy="826727"/>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Create files to version control</a:t>
            </a:r>
          </a:p>
        </p:txBody>
      </p:sp>
      <p:sp>
        <p:nvSpPr>
          <p:cNvPr id="19" name="Oval 18">
            <a:extLst>
              <a:ext uri="{FF2B5EF4-FFF2-40B4-BE49-F238E27FC236}">
                <a16:creationId xmlns:a16="http://schemas.microsoft.com/office/drawing/2014/main" id="{B39452B9-A976-EA5B-C799-C10E0A880C4C}"/>
              </a:ext>
            </a:extLst>
          </p:cNvPr>
          <p:cNvSpPr/>
          <p:nvPr/>
        </p:nvSpPr>
        <p:spPr>
          <a:xfrm>
            <a:off x="2915407" y="183300"/>
            <a:ext cx="860751" cy="86075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1591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Quick Detour –</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How Git Works</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79883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3323987"/>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RNA-seq data analysis</a:t>
            </a:r>
          </a:p>
          <a:p>
            <a:pPr algn="l"/>
            <a:r>
              <a:rPr lang="en-US" b="0" i="0" dirty="0">
                <a:solidFill>
                  <a:srgbClr val="262626"/>
                </a:solidFill>
                <a:effectLst/>
                <a:latin typeface="PT Serif" panose="020A0603040505020204" pitchFamily="18" charset="0"/>
              </a:rPr>
              <a:t>Raw sequencing reads were curated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FASTQ files were subjected to adapter trimming to remove the low-quality reads and short reads. All clean data were mapped to the human genome GRCh38 using HISAT2 v2.1.0 with default parameters. Bam files were sorted by </a:t>
            </a:r>
            <a:r>
              <a:rPr lang="en-US" b="0" i="0" dirty="0" err="1">
                <a:solidFill>
                  <a:srgbClr val="262626"/>
                </a:solidFill>
                <a:effectLst/>
                <a:latin typeface="PT Serif" panose="020A0603040505020204" pitchFamily="18" charset="0"/>
              </a:rPr>
              <a:t>Samtools</a:t>
            </a:r>
            <a:r>
              <a:rPr lang="en-US" b="0" i="0" dirty="0">
                <a:solidFill>
                  <a:srgbClr val="262626"/>
                </a:solidFill>
                <a:effectLst/>
                <a:latin typeface="PT Serif" panose="020A0603040505020204" pitchFamily="18" charset="0"/>
              </a:rPr>
              <a:t> 1.9. Gene counts were summarized using the feature Counts program as part of the Subread package release 2.0.0</a:t>
            </a:r>
          </a:p>
          <a:p>
            <a:r>
              <a:rPr lang="en-US" sz="2000" dirty="0">
                <a:solidFill>
                  <a:srgbClr val="262626"/>
                </a:solidFill>
                <a:latin typeface="PT Serif" panose="020B0604020202020204" pitchFamily="18" charset="0"/>
              </a:rPr>
              <a:t>“</a:t>
            </a:r>
            <a:endParaRPr lang="en-US" sz="2800" dirty="0"/>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11" name="Title 1">
            <a:extLst>
              <a:ext uri="{FF2B5EF4-FFF2-40B4-BE49-F238E27FC236}">
                <a16:creationId xmlns:a16="http://schemas.microsoft.com/office/drawing/2014/main" id="{6405AFD1-A5FE-DA53-DFA4-3BB1F616237F}"/>
              </a:ext>
            </a:extLst>
          </p:cNvPr>
          <p:cNvSpPr>
            <a:spLocks noGrp="1"/>
          </p:cNvSpPr>
          <p:nvPr>
            <p:ph type="title"/>
          </p:nvPr>
        </p:nvSpPr>
        <p:spPr>
          <a:xfrm>
            <a:off x="643467" y="5486400"/>
            <a:ext cx="10905066" cy="1113575"/>
          </a:xfrm>
        </p:spPr>
        <p:txBody>
          <a:bodyPr>
            <a:normAutofit/>
          </a:bodyPr>
          <a:lstStyle/>
          <a:p>
            <a:pPr algn="ctr"/>
            <a:r>
              <a:rPr lang="en-US" sz="3600" dirty="0"/>
              <a:t>This is a big problem for </a:t>
            </a:r>
            <a:r>
              <a:rPr lang="en-US" sz="3600" b="1" dirty="0"/>
              <a:t>usability</a:t>
            </a:r>
            <a:r>
              <a:rPr lang="en-US" sz="3600" dirty="0"/>
              <a:t> and </a:t>
            </a:r>
            <a:r>
              <a:rPr lang="en-US" sz="3600" b="1" dirty="0"/>
              <a:t>reproducibility</a:t>
            </a:r>
            <a:r>
              <a:rPr lang="en-US" sz="3600" dirty="0"/>
              <a:t>.</a:t>
            </a:r>
          </a:p>
        </p:txBody>
      </p:sp>
      <p:sp>
        <p:nvSpPr>
          <p:cNvPr id="13" name="Title 1">
            <a:extLst>
              <a:ext uri="{FF2B5EF4-FFF2-40B4-BE49-F238E27FC236}">
                <a16:creationId xmlns:a16="http://schemas.microsoft.com/office/drawing/2014/main" id="{E63A20A5-ED4A-A41D-AB5F-2D12581EFB77}"/>
              </a:ext>
            </a:extLst>
          </p:cNvPr>
          <p:cNvSpPr txBox="1">
            <a:spLocks/>
          </p:cNvSpPr>
          <p:nvPr/>
        </p:nvSpPr>
        <p:spPr>
          <a:xfrm>
            <a:off x="643467" y="4832430"/>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There is no code associated with this paper.</a:t>
            </a:r>
          </a:p>
        </p:txBody>
      </p:sp>
    </p:spTree>
    <p:extLst>
      <p:ext uri="{BB962C8B-B14F-4D97-AF65-F5344CB8AC3E}">
        <p14:creationId xmlns:p14="http://schemas.microsoft.com/office/powerpoint/2010/main" val="42501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3" name="Picture 2" descr="Git concepts for newcomers — Part 2: Git repository, working tree and  staging area | by Sébastien Dubois. | ITNEXT">
            <a:extLst>
              <a:ext uri="{FF2B5EF4-FFF2-40B4-BE49-F238E27FC236}">
                <a16:creationId xmlns:a16="http://schemas.microsoft.com/office/drawing/2014/main" id="{029BA3D3-889C-287C-9ED4-959B6420F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22" r="78360" b="79053"/>
          <a:stretch/>
        </p:blipFill>
        <p:spPr bwMode="auto">
          <a:xfrm>
            <a:off x="846053" y="1069717"/>
            <a:ext cx="1566675" cy="80876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Graphical user interface&#10;&#10;Description automatically generated with medium confidence">
            <a:extLst>
              <a:ext uri="{FF2B5EF4-FFF2-40B4-BE49-F238E27FC236}">
                <a16:creationId xmlns:a16="http://schemas.microsoft.com/office/drawing/2014/main" id="{ED4046CD-DCBC-BE77-ACDB-47A22BB03555}"/>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570531" y="2084071"/>
            <a:ext cx="2117721" cy="1889724"/>
          </a:xfrm>
          <a:prstGeom prst="rect">
            <a:avLst/>
          </a:prstGeom>
          <a:ln w="76200">
            <a:solidFill>
              <a:schemeClr val="tx1"/>
            </a:solidFill>
          </a:ln>
        </p:spPr>
      </p:pic>
      <p:sp>
        <p:nvSpPr>
          <p:cNvPr id="55" name="Rectangle: Rounded Corners 54">
            <a:extLst>
              <a:ext uri="{FF2B5EF4-FFF2-40B4-BE49-F238E27FC236}">
                <a16:creationId xmlns:a16="http://schemas.microsoft.com/office/drawing/2014/main" id="{4D0730A3-283B-9D93-A549-A7A27F768A20}"/>
              </a:ext>
            </a:extLst>
          </p:cNvPr>
          <p:cNvSpPr/>
          <p:nvPr/>
        </p:nvSpPr>
        <p:spPr>
          <a:xfrm>
            <a:off x="687659" y="2631948"/>
            <a:ext cx="1791044" cy="107244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Git concepts for newcomers — Part 2: Git repository, working tree and  staging area | by Sébastien Dubois. | ITNEXT">
            <a:extLst>
              <a:ext uri="{FF2B5EF4-FFF2-40B4-BE49-F238E27FC236}">
                <a16:creationId xmlns:a16="http://schemas.microsoft.com/office/drawing/2014/main" id="{6CA8927A-06D9-CB9C-D91B-AB7CFBE4D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72" t="9293" r="57536" b="79262"/>
          <a:stretch/>
        </p:blipFill>
        <p:spPr bwMode="auto">
          <a:xfrm>
            <a:off x="5339756" y="1077021"/>
            <a:ext cx="1512486" cy="77628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Text&#10;&#10;Description automatically generated">
            <a:extLst>
              <a:ext uri="{FF2B5EF4-FFF2-40B4-BE49-F238E27FC236}">
                <a16:creationId xmlns:a16="http://schemas.microsoft.com/office/drawing/2014/main" id="{09053B67-275D-0D82-94FF-BB23C6B8B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582" y="2084071"/>
            <a:ext cx="5264835" cy="1595936"/>
          </a:xfrm>
          <a:prstGeom prst="rect">
            <a:avLst/>
          </a:prstGeom>
        </p:spPr>
      </p:pic>
      <p:pic>
        <p:nvPicPr>
          <p:cNvPr id="58" name="Picture 2" descr="Git concepts for newcomers — Part 2: Git repository, working tree and  staging area | by Sébastien Dubois. | ITNEXT">
            <a:extLst>
              <a:ext uri="{FF2B5EF4-FFF2-40B4-BE49-F238E27FC236}">
                <a16:creationId xmlns:a16="http://schemas.microsoft.com/office/drawing/2014/main" id="{157D6446-B2DC-DB62-879F-14CE556A51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77" t="9323" r="36731" b="79116"/>
          <a:stretch/>
        </p:blipFill>
        <p:spPr bwMode="auto">
          <a:xfrm>
            <a:off x="9833462" y="1047821"/>
            <a:ext cx="1512485" cy="78415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Graphical user interface&#10;&#10;Description automatically generated with medium confidence">
            <a:extLst>
              <a:ext uri="{FF2B5EF4-FFF2-40B4-BE49-F238E27FC236}">
                <a16:creationId xmlns:a16="http://schemas.microsoft.com/office/drawing/2014/main" id="{C3FF511B-4F1B-7181-3F99-4B682587851B}"/>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9539087" y="2118191"/>
            <a:ext cx="2117721" cy="1889724"/>
          </a:xfrm>
          <a:prstGeom prst="rect">
            <a:avLst/>
          </a:prstGeom>
          <a:ln w="76200">
            <a:solidFill>
              <a:schemeClr val="tx1"/>
            </a:solidFill>
          </a:ln>
        </p:spPr>
      </p:pic>
      <p:sp>
        <p:nvSpPr>
          <p:cNvPr id="60" name="Rectangle: Rounded Corners 59">
            <a:extLst>
              <a:ext uri="{FF2B5EF4-FFF2-40B4-BE49-F238E27FC236}">
                <a16:creationId xmlns:a16="http://schemas.microsoft.com/office/drawing/2014/main" id="{00342C1F-A9ED-0E1E-FF19-566D0CB24FF9}"/>
              </a:ext>
            </a:extLst>
          </p:cNvPr>
          <p:cNvSpPr/>
          <p:nvPr/>
        </p:nvSpPr>
        <p:spPr>
          <a:xfrm>
            <a:off x="9700882" y="2432404"/>
            <a:ext cx="1791044" cy="21816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Git concepts for newcomers — Part 2: Git repository, working tree and  staging area | by Sébastien Dubois. | ITNEXT">
            <a:extLst>
              <a:ext uri="{FF2B5EF4-FFF2-40B4-BE49-F238E27FC236}">
                <a16:creationId xmlns:a16="http://schemas.microsoft.com/office/drawing/2014/main" id="{3FE6793A-E55D-994D-04D8-CF23B9CCBA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259" t="9654" r="5224" b="79036"/>
          <a:stretch/>
        </p:blipFill>
        <p:spPr bwMode="auto">
          <a:xfrm>
            <a:off x="5353374" y="4696747"/>
            <a:ext cx="1485250" cy="7670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Shape&#10;&#10;Description automatically generated with medium confidence">
            <a:extLst>
              <a:ext uri="{FF2B5EF4-FFF2-40B4-BE49-F238E27FC236}">
                <a16:creationId xmlns:a16="http://schemas.microsoft.com/office/drawing/2014/main" id="{D2421119-8112-7A18-8AD5-5EE8BBF61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588" y="5537432"/>
            <a:ext cx="2216823" cy="1246963"/>
          </a:xfrm>
          <a:prstGeom prst="rect">
            <a:avLst/>
          </a:prstGeom>
        </p:spPr>
      </p:pic>
      <p:sp>
        <p:nvSpPr>
          <p:cNvPr id="2" name="TextBox 1">
            <a:extLst>
              <a:ext uri="{FF2B5EF4-FFF2-40B4-BE49-F238E27FC236}">
                <a16:creationId xmlns:a16="http://schemas.microsoft.com/office/drawing/2014/main" id="{4B16BCCC-7C5A-672B-E864-ED7C4B1E6571}"/>
              </a:ext>
            </a:extLst>
          </p:cNvPr>
          <p:cNvSpPr txBox="1"/>
          <p:nvPr/>
        </p:nvSpPr>
        <p:spPr>
          <a:xfrm>
            <a:off x="0" y="288485"/>
            <a:ext cx="12192000" cy="584775"/>
          </a:xfrm>
          <a:prstGeom prst="rect">
            <a:avLst/>
          </a:prstGeom>
          <a:noFill/>
        </p:spPr>
        <p:txBody>
          <a:bodyPr wrap="square" rtlCol="0">
            <a:spAutoFit/>
          </a:bodyPr>
          <a:lstStyle/>
          <a:p>
            <a:pPr algn="ctr"/>
            <a:r>
              <a:rPr lang="en-US" sz="3200" b="1" u="sng" dirty="0"/>
              <a:t>Local</a:t>
            </a:r>
            <a:endParaRPr lang="en-US" b="1" u="sng" dirty="0"/>
          </a:p>
        </p:txBody>
      </p:sp>
      <p:sp>
        <p:nvSpPr>
          <p:cNvPr id="63" name="TextBox 62">
            <a:extLst>
              <a:ext uri="{FF2B5EF4-FFF2-40B4-BE49-F238E27FC236}">
                <a16:creationId xmlns:a16="http://schemas.microsoft.com/office/drawing/2014/main" id="{BBFC9AFD-55AF-967A-1FC4-EACC130F486A}"/>
              </a:ext>
            </a:extLst>
          </p:cNvPr>
          <p:cNvSpPr txBox="1"/>
          <p:nvPr/>
        </p:nvSpPr>
        <p:spPr>
          <a:xfrm>
            <a:off x="0" y="4111972"/>
            <a:ext cx="12192000" cy="584775"/>
          </a:xfrm>
          <a:prstGeom prst="rect">
            <a:avLst/>
          </a:prstGeom>
          <a:noFill/>
        </p:spPr>
        <p:txBody>
          <a:bodyPr wrap="square" rtlCol="0">
            <a:spAutoFit/>
          </a:bodyPr>
          <a:lstStyle/>
          <a:p>
            <a:pPr algn="ctr"/>
            <a:r>
              <a:rPr lang="en-US" sz="3200" b="1" u="sng" dirty="0"/>
              <a:t>Remote</a:t>
            </a:r>
            <a:endParaRPr lang="en-US" b="1" u="sng" dirty="0"/>
          </a:p>
        </p:txBody>
      </p:sp>
      <p:grpSp>
        <p:nvGrpSpPr>
          <p:cNvPr id="23" name="Group 22">
            <a:extLst>
              <a:ext uri="{FF2B5EF4-FFF2-40B4-BE49-F238E27FC236}">
                <a16:creationId xmlns:a16="http://schemas.microsoft.com/office/drawing/2014/main" id="{ACE35F51-A103-079E-99FF-7C807C708048}"/>
              </a:ext>
            </a:extLst>
          </p:cNvPr>
          <p:cNvGrpSpPr/>
          <p:nvPr/>
        </p:nvGrpSpPr>
        <p:grpSpPr>
          <a:xfrm>
            <a:off x="5299290" y="4660395"/>
            <a:ext cx="229680" cy="204840"/>
            <a:chOff x="5299290" y="4660395"/>
            <a:chExt cx="229680" cy="20484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880CD8B-1B42-48B4-95C5-172BCDA1BDAF}"/>
                    </a:ext>
                  </a:extLst>
                </p14:cNvPr>
                <p14:cNvContentPartPr/>
                <p14:nvPr/>
              </p14:nvContentPartPr>
              <p14:xfrm>
                <a:off x="5308290" y="4669035"/>
                <a:ext cx="170640" cy="183960"/>
              </p14:xfrm>
            </p:contentPart>
          </mc:Choice>
          <mc:Fallback xmlns="">
            <p:pic>
              <p:nvPicPr>
                <p:cNvPr id="7" name="Ink 6">
                  <a:extLst>
                    <a:ext uri="{FF2B5EF4-FFF2-40B4-BE49-F238E27FC236}">
                      <a16:creationId xmlns:a16="http://schemas.microsoft.com/office/drawing/2014/main" id="{C880CD8B-1B42-48B4-95C5-172BCDA1BDAF}"/>
                    </a:ext>
                  </a:extLst>
                </p:cNvPr>
                <p:cNvPicPr/>
                <p:nvPr/>
              </p:nvPicPr>
              <p:blipFill>
                <a:blip r:embed="rId7"/>
                <a:stretch>
                  <a:fillRect/>
                </a:stretch>
              </p:blipFill>
              <p:spPr>
                <a:xfrm>
                  <a:off x="5299650" y="4660035"/>
                  <a:ext cx="188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8FB2312-E460-5DB1-B2F9-BD0482777463}"/>
                    </a:ext>
                  </a:extLst>
                </p14:cNvPr>
                <p14:cNvContentPartPr/>
                <p14:nvPr/>
              </p14:nvContentPartPr>
              <p14:xfrm>
                <a:off x="5334210" y="4688115"/>
                <a:ext cx="163440" cy="177120"/>
              </p14:xfrm>
            </p:contentPart>
          </mc:Choice>
          <mc:Fallback xmlns="">
            <p:pic>
              <p:nvPicPr>
                <p:cNvPr id="15" name="Ink 14">
                  <a:extLst>
                    <a:ext uri="{FF2B5EF4-FFF2-40B4-BE49-F238E27FC236}">
                      <a16:creationId xmlns:a16="http://schemas.microsoft.com/office/drawing/2014/main" id="{18FB2312-E460-5DB1-B2F9-BD0482777463}"/>
                    </a:ext>
                  </a:extLst>
                </p:cNvPr>
                <p:cNvPicPr/>
                <p:nvPr/>
              </p:nvPicPr>
              <p:blipFill>
                <a:blip r:embed="rId9"/>
                <a:stretch>
                  <a:fillRect/>
                </a:stretch>
              </p:blipFill>
              <p:spPr>
                <a:xfrm>
                  <a:off x="5325570" y="4679115"/>
                  <a:ext cx="1810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3885D616-3AAF-F1ED-42D4-A677499EF07D}"/>
                    </a:ext>
                  </a:extLst>
                </p14:cNvPr>
                <p14:cNvContentPartPr/>
                <p14:nvPr/>
              </p14:nvContentPartPr>
              <p14:xfrm>
                <a:off x="5300370" y="4697475"/>
                <a:ext cx="207000" cy="132840"/>
              </p14:xfrm>
            </p:contentPart>
          </mc:Choice>
          <mc:Fallback xmlns="">
            <p:pic>
              <p:nvPicPr>
                <p:cNvPr id="21" name="Ink 20">
                  <a:extLst>
                    <a:ext uri="{FF2B5EF4-FFF2-40B4-BE49-F238E27FC236}">
                      <a16:creationId xmlns:a16="http://schemas.microsoft.com/office/drawing/2014/main" id="{3885D616-3AAF-F1ED-42D4-A677499EF07D}"/>
                    </a:ext>
                  </a:extLst>
                </p:cNvPr>
                <p:cNvPicPr/>
                <p:nvPr/>
              </p:nvPicPr>
              <p:blipFill>
                <a:blip r:embed="rId11"/>
                <a:stretch>
                  <a:fillRect/>
                </a:stretch>
              </p:blipFill>
              <p:spPr>
                <a:xfrm>
                  <a:off x="5291370" y="4688475"/>
                  <a:ext cx="224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DB8C3777-A36D-95B1-30B4-14487FCCCB22}"/>
                    </a:ext>
                  </a:extLst>
                </p14:cNvPr>
                <p14:cNvContentPartPr/>
                <p14:nvPr/>
              </p14:nvContentPartPr>
              <p14:xfrm>
                <a:off x="5299290" y="4660395"/>
                <a:ext cx="229680" cy="121680"/>
              </p14:xfrm>
            </p:contentPart>
          </mc:Choice>
          <mc:Fallback xmlns="">
            <p:pic>
              <p:nvPicPr>
                <p:cNvPr id="22" name="Ink 21">
                  <a:extLst>
                    <a:ext uri="{FF2B5EF4-FFF2-40B4-BE49-F238E27FC236}">
                      <a16:creationId xmlns:a16="http://schemas.microsoft.com/office/drawing/2014/main" id="{DB8C3777-A36D-95B1-30B4-14487FCCCB22}"/>
                    </a:ext>
                  </a:extLst>
                </p:cNvPr>
                <p:cNvPicPr/>
                <p:nvPr/>
              </p:nvPicPr>
              <p:blipFill>
                <a:blip r:embed="rId13"/>
                <a:stretch>
                  <a:fillRect/>
                </a:stretch>
              </p:blipFill>
              <p:spPr>
                <a:xfrm>
                  <a:off x="5290650" y="4651755"/>
                  <a:ext cx="247320" cy="139320"/>
                </a:xfrm>
                <a:prstGeom prst="rect">
                  <a:avLst/>
                </a:prstGeom>
              </p:spPr>
            </p:pic>
          </mc:Fallback>
        </mc:AlternateContent>
      </p:grpSp>
      <p:grpSp>
        <p:nvGrpSpPr>
          <p:cNvPr id="2051" name="Group 2050">
            <a:extLst>
              <a:ext uri="{FF2B5EF4-FFF2-40B4-BE49-F238E27FC236}">
                <a16:creationId xmlns:a16="http://schemas.microsoft.com/office/drawing/2014/main" id="{EDDBD0C7-7EAC-26BC-8C1D-DEBBA85E7779}"/>
              </a:ext>
            </a:extLst>
          </p:cNvPr>
          <p:cNvGrpSpPr/>
          <p:nvPr/>
        </p:nvGrpSpPr>
        <p:grpSpPr>
          <a:xfrm>
            <a:off x="5131890" y="5240355"/>
            <a:ext cx="522000" cy="259200"/>
            <a:chOff x="5131890" y="5240355"/>
            <a:chExt cx="522000" cy="259200"/>
          </a:xfrm>
        </p:grpSpPr>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457EF8D6-832C-94AB-8AC7-F95E4B32E782}"/>
                    </a:ext>
                  </a:extLst>
                </p14:cNvPr>
                <p14:cNvContentPartPr/>
                <p14:nvPr/>
              </p14:nvContentPartPr>
              <p14:xfrm>
                <a:off x="5307210" y="5240355"/>
                <a:ext cx="237240" cy="218160"/>
              </p14:xfrm>
            </p:contentPart>
          </mc:Choice>
          <mc:Fallback xmlns="">
            <p:pic>
              <p:nvPicPr>
                <p:cNvPr id="24" name="Ink 23">
                  <a:extLst>
                    <a:ext uri="{FF2B5EF4-FFF2-40B4-BE49-F238E27FC236}">
                      <a16:creationId xmlns:a16="http://schemas.microsoft.com/office/drawing/2014/main" id="{457EF8D6-832C-94AB-8AC7-F95E4B32E782}"/>
                    </a:ext>
                  </a:extLst>
                </p:cNvPr>
                <p:cNvPicPr/>
                <p:nvPr/>
              </p:nvPicPr>
              <p:blipFill>
                <a:blip r:embed="rId15"/>
                <a:stretch>
                  <a:fillRect/>
                </a:stretch>
              </p:blipFill>
              <p:spPr>
                <a:xfrm>
                  <a:off x="5298210" y="5231715"/>
                  <a:ext cx="2548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9A1BBD90-9866-4403-0E6E-76C4B508302D}"/>
                    </a:ext>
                  </a:extLst>
                </p14:cNvPr>
                <p14:cNvContentPartPr/>
                <p14:nvPr/>
              </p14:nvContentPartPr>
              <p14:xfrm>
                <a:off x="5190930" y="5265195"/>
                <a:ext cx="332640" cy="222480"/>
              </p14:xfrm>
            </p:contentPart>
          </mc:Choice>
          <mc:Fallback xmlns="">
            <p:pic>
              <p:nvPicPr>
                <p:cNvPr id="25" name="Ink 24">
                  <a:extLst>
                    <a:ext uri="{FF2B5EF4-FFF2-40B4-BE49-F238E27FC236}">
                      <a16:creationId xmlns:a16="http://schemas.microsoft.com/office/drawing/2014/main" id="{9A1BBD90-9866-4403-0E6E-76C4B508302D}"/>
                    </a:ext>
                  </a:extLst>
                </p:cNvPr>
                <p:cNvPicPr/>
                <p:nvPr/>
              </p:nvPicPr>
              <p:blipFill>
                <a:blip r:embed="rId17"/>
                <a:stretch>
                  <a:fillRect/>
                </a:stretch>
              </p:blipFill>
              <p:spPr>
                <a:xfrm>
                  <a:off x="5182290" y="5256555"/>
                  <a:ext cx="350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49" name="Ink 2048">
                  <a:extLst>
                    <a:ext uri="{FF2B5EF4-FFF2-40B4-BE49-F238E27FC236}">
                      <a16:creationId xmlns:a16="http://schemas.microsoft.com/office/drawing/2014/main" id="{A8CA1405-BF7E-35DE-EFFC-C593C9369098}"/>
                    </a:ext>
                  </a:extLst>
                </p14:cNvPr>
                <p14:cNvContentPartPr/>
                <p14:nvPr/>
              </p14:nvContentPartPr>
              <p14:xfrm>
                <a:off x="5131890" y="5246115"/>
                <a:ext cx="522000" cy="253440"/>
              </p14:xfrm>
            </p:contentPart>
          </mc:Choice>
          <mc:Fallback xmlns="">
            <p:pic>
              <p:nvPicPr>
                <p:cNvPr id="2049" name="Ink 2048">
                  <a:extLst>
                    <a:ext uri="{FF2B5EF4-FFF2-40B4-BE49-F238E27FC236}">
                      <a16:creationId xmlns:a16="http://schemas.microsoft.com/office/drawing/2014/main" id="{A8CA1405-BF7E-35DE-EFFC-C593C9369098}"/>
                    </a:ext>
                  </a:extLst>
                </p:cNvPr>
                <p:cNvPicPr/>
                <p:nvPr/>
              </p:nvPicPr>
              <p:blipFill>
                <a:blip r:embed="rId19"/>
                <a:stretch>
                  <a:fillRect/>
                </a:stretch>
              </p:blipFill>
              <p:spPr>
                <a:xfrm>
                  <a:off x="5122890" y="5237475"/>
                  <a:ext cx="539640" cy="27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55" name="Ink 2054">
                <a:extLst>
                  <a:ext uri="{FF2B5EF4-FFF2-40B4-BE49-F238E27FC236}">
                    <a16:creationId xmlns:a16="http://schemas.microsoft.com/office/drawing/2014/main" id="{98AE5C3A-5733-FDEC-6776-99672D7987E1}"/>
                  </a:ext>
                </a:extLst>
              </p14:cNvPr>
              <p14:cNvContentPartPr/>
              <p14:nvPr/>
            </p14:nvContentPartPr>
            <p14:xfrm>
              <a:off x="6646230" y="4671720"/>
              <a:ext cx="202680" cy="264240"/>
            </p14:xfrm>
          </p:contentPart>
        </mc:Choice>
        <mc:Fallback xmlns="">
          <p:pic>
            <p:nvPicPr>
              <p:cNvPr id="2055" name="Ink 2054">
                <a:extLst>
                  <a:ext uri="{FF2B5EF4-FFF2-40B4-BE49-F238E27FC236}">
                    <a16:creationId xmlns:a16="http://schemas.microsoft.com/office/drawing/2014/main" id="{98AE5C3A-5733-FDEC-6776-99672D7987E1}"/>
                  </a:ext>
                </a:extLst>
              </p:cNvPr>
              <p:cNvPicPr/>
              <p:nvPr/>
            </p:nvPicPr>
            <p:blipFill>
              <a:blip r:embed="rId21"/>
              <a:stretch>
                <a:fillRect/>
              </a:stretch>
            </p:blipFill>
            <p:spPr>
              <a:xfrm>
                <a:off x="6637590" y="4663080"/>
                <a:ext cx="2203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56" name="Ink 2055">
                <a:extLst>
                  <a:ext uri="{FF2B5EF4-FFF2-40B4-BE49-F238E27FC236}">
                    <a16:creationId xmlns:a16="http://schemas.microsoft.com/office/drawing/2014/main" id="{4A8ACC68-F3D9-656B-0970-9817595ED37B}"/>
                  </a:ext>
                </a:extLst>
              </p14:cNvPr>
              <p14:cNvContentPartPr/>
              <p14:nvPr/>
            </p14:nvContentPartPr>
            <p14:xfrm>
              <a:off x="6687990" y="4677120"/>
              <a:ext cx="184320" cy="177480"/>
            </p14:xfrm>
          </p:contentPart>
        </mc:Choice>
        <mc:Fallback xmlns="">
          <p:pic>
            <p:nvPicPr>
              <p:cNvPr id="2056" name="Ink 2055">
                <a:extLst>
                  <a:ext uri="{FF2B5EF4-FFF2-40B4-BE49-F238E27FC236}">
                    <a16:creationId xmlns:a16="http://schemas.microsoft.com/office/drawing/2014/main" id="{4A8ACC68-F3D9-656B-0970-9817595ED37B}"/>
                  </a:ext>
                </a:extLst>
              </p:cNvPr>
              <p:cNvPicPr/>
              <p:nvPr/>
            </p:nvPicPr>
            <p:blipFill>
              <a:blip r:embed="rId23"/>
              <a:stretch>
                <a:fillRect/>
              </a:stretch>
            </p:blipFill>
            <p:spPr>
              <a:xfrm>
                <a:off x="6678990" y="4668120"/>
                <a:ext cx="201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58" name="Ink 2057">
                <a:extLst>
                  <a:ext uri="{FF2B5EF4-FFF2-40B4-BE49-F238E27FC236}">
                    <a16:creationId xmlns:a16="http://schemas.microsoft.com/office/drawing/2014/main" id="{ECB5F615-5A31-57FA-C1EA-FF433DC8CEC3}"/>
                  </a:ext>
                </a:extLst>
              </p14:cNvPr>
              <p14:cNvContentPartPr/>
              <p14:nvPr/>
            </p14:nvContentPartPr>
            <p14:xfrm>
              <a:off x="6640470" y="5225040"/>
              <a:ext cx="224640" cy="239760"/>
            </p14:xfrm>
          </p:contentPart>
        </mc:Choice>
        <mc:Fallback xmlns="">
          <p:pic>
            <p:nvPicPr>
              <p:cNvPr id="2058" name="Ink 2057">
                <a:extLst>
                  <a:ext uri="{FF2B5EF4-FFF2-40B4-BE49-F238E27FC236}">
                    <a16:creationId xmlns:a16="http://schemas.microsoft.com/office/drawing/2014/main" id="{ECB5F615-5A31-57FA-C1EA-FF433DC8CEC3}"/>
                  </a:ext>
                </a:extLst>
              </p:cNvPr>
              <p:cNvPicPr/>
              <p:nvPr/>
            </p:nvPicPr>
            <p:blipFill>
              <a:blip r:embed="rId25"/>
              <a:stretch>
                <a:fillRect/>
              </a:stretch>
            </p:blipFill>
            <p:spPr>
              <a:xfrm>
                <a:off x="6631830" y="5216400"/>
                <a:ext cx="242280" cy="257400"/>
              </a:xfrm>
              <a:prstGeom prst="rect">
                <a:avLst/>
              </a:prstGeom>
            </p:spPr>
          </p:pic>
        </mc:Fallback>
      </mc:AlternateContent>
      <p:grpSp>
        <p:nvGrpSpPr>
          <p:cNvPr id="2062" name="Group 2061">
            <a:extLst>
              <a:ext uri="{FF2B5EF4-FFF2-40B4-BE49-F238E27FC236}">
                <a16:creationId xmlns:a16="http://schemas.microsoft.com/office/drawing/2014/main" id="{9901DE42-C5D2-42A5-6FAF-8C72A0F2C8F8}"/>
              </a:ext>
            </a:extLst>
          </p:cNvPr>
          <p:cNvGrpSpPr/>
          <p:nvPr/>
        </p:nvGrpSpPr>
        <p:grpSpPr>
          <a:xfrm>
            <a:off x="6588270" y="5137755"/>
            <a:ext cx="347940" cy="344880"/>
            <a:chOff x="6588270" y="5137755"/>
            <a:chExt cx="347940" cy="344880"/>
          </a:xfrm>
        </p:grpSpPr>
        <mc:AlternateContent xmlns:mc="http://schemas.openxmlformats.org/markup-compatibility/2006" xmlns:p14="http://schemas.microsoft.com/office/powerpoint/2010/main">
          <mc:Choice Requires="p14">
            <p:contentPart p14:bwMode="auto" r:id="rId26">
              <p14:nvContentPartPr>
                <p14:cNvPr id="2057" name="Ink 2056">
                  <a:extLst>
                    <a:ext uri="{FF2B5EF4-FFF2-40B4-BE49-F238E27FC236}">
                      <a16:creationId xmlns:a16="http://schemas.microsoft.com/office/drawing/2014/main" id="{B82F50E2-E24B-3ADF-12EE-F28477F77B17}"/>
                    </a:ext>
                  </a:extLst>
                </p14:cNvPr>
                <p14:cNvContentPartPr/>
                <p14:nvPr/>
              </p14:nvContentPartPr>
              <p14:xfrm>
                <a:off x="6588270" y="5249160"/>
                <a:ext cx="262080" cy="227880"/>
              </p14:xfrm>
            </p:contentPart>
          </mc:Choice>
          <mc:Fallback xmlns="">
            <p:pic>
              <p:nvPicPr>
                <p:cNvPr id="2057" name="Ink 2056">
                  <a:extLst>
                    <a:ext uri="{FF2B5EF4-FFF2-40B4-BE49-F238E27FC236}">
                      <a16:creationId xmlns:a16="http://schemas.microsoft.com/office/drawing/2014/main" id="{B82F50E2-E24B-3ADF-12EE-F28477F77B17}"/>
                    </a:ext>
                  </a:extLst>
                </p:cNvPr>
                <p:cNvPicPr/>
                <p:nvPr/>
              </p:nvPicPr>
              <p:blipFill>
                <a:blip r:embed="rId27"/>
                <a:stretch>
                  <a:fillRect/>
                </a:stretch>
              </p:blipFill>
              <p:spPr>
                <a:xfrm>
                  <a:off x="6579630" y="5240160"/>
                  <a:ext cx="2797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52" name="Ink 2051">
                  <a:extLst>
                    <a:ext uri="{FF2B5EF4-FFF2-40B4-BE49-F238E27FC236}">
                      <a16:creationId xmlns:a16="http://schemas.microsoft.com/office/drawing/2014/main" id="{3534C029-504B-3359-3A28-5BA1A708346B}"/>
                    </a:ext>
                  </a:extLst>
                </p14:cNvPr>
                <p14:cNvContentPartPr/>
                <p14:nvPr/>
              </p14:nvContentPartPr>
              <p14:xfrm>
                <a:off x="6610050" y="5234595"/>
                <a:ext cx="265680" cy="248040"/>
              </p14:xfrm>
            </p:contentPart>
          </mc:Choice>
          <mc:Fallback xmlns="">
            <p:pic>
              <p:nvPicPr>
                <p:cNvPr id="2052" name="Ink 2051">
                  <a:extLst>
                    <a:ext uri="{FF2B5EF4-FFF2-40B4-BE49-F238E27FC236}">
                      <a16:creationId xmlns:a16="http://schemas.microsoft.com/office/drawing/2014/main" id="{3534C029-504B-3359-3A28-5BA1A708346B}"/>
                    </a:ext>
                  </a:extLst>
                </p:cNvPr>
                <p:cNvPicPr/>
                <p:nvPr/>
              </p:nvPicPr>
              <p:blipFill>
                <a:blip r:embed="rId29"/>
                <a:stretch>
                  <a:fillRect/>
                </a:stretch>
              </p:blipFill>
              <p:spPr>
                <a:xfrm>
                  <a:off x="6601410" y="5225595"/>
                  <a:ext cx="2833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54" name="Ink 2053">
                  <a:extLst>
                    <a:ext uri="{FF2B5EF4-FFF2-40B4-BE49-F238E27FC236}">
                      <a16:creationId xmlns:a16="http://schemas.microsoft.com/office/drawing/2014/main" id="{4393FC65-365E-E7F8-2CDC-608728604CBF}"/>
                    </a:ext>
                  </a:extLst>
                </p14:cNvPr>
                <p14:cNvContentPartPr/>
                <p14:nvPr/>
              </p14:nvContentPartPr>
              <p14:xfrm>
                <a:off x="6935850" y="5137755"/>
                <a:ext cx="360" cy="360"/>
              </p14:xfrm>
            </p:contentPart>
          </mc:Choice>
          <mc:Fallback xmlns="">
            <p:pic>
              <p:nvPicPr>
                <p:cNvPr id="2054" name="Ink 2053">
                  <a:extLst>
                    <a:ext uri="{FF2B5EF4-FFF2-40B4-BE49-F238E27FC236}">
                      <a16:creationId xmlns:a16="http://schemas.microsoft.com/office/drawing/2014/main" id="{4393FC65-365E-E7F8-2CDC-608728604CBF}"/>
                    </a:ext>
                  </a:extLst>
                </p:cNvPr>
                <p:cNvPicPr/>
                <p:nvPr/>
              </p:nvPicPr>
              <p:blipFill>
                <a:blip r:embed="rId31"/>
                <a:stretch>
                  <a:fillRect/>
                </a:stretch>
              </p:blipFill>
              <p:spPr>
                <a:xfrm>
                  <a:off x="6927210" y="512875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059" name="Ink 2058">
                <a:extLst>
                  <a:ext uri="{FF2B5EF4-FFF2-40B4-BE49-F238E27FC236}">
                    <a16:creationId xmlns:a16="http://schemas.microsoft.com/office/drawing/2014/main" id="{81C3E9F4-5A92-BA8F-DF3A-9D54141E5C18}"/>
                  </a:ext>
                </a:extLst>
              </p14:cNvPr>
              <p14:cNvContentPartPr/>
              <p14:nvPr/>
            </p14:nvContentPartPr>
            <p14:xfrm>
              <a:off x="6685830" y="4954680"/>
              <a:ext cx="226440" cy="575640"/>
            </p14:xfrm>
          </p:contentPart>
        </mc:Choice>
        <mc:Fallback xmlns="">
          <p:pic>
            <p:nvPicPr>
              <p:cNvPr id="2059" name="Ink 2058">
                <a:extLst>
                  <a:ext uri="{FF2B5EF4-FFF2-40B4-BE49-F238E27FC236}">
                    <a16:creationId xmlns:a16="http://schemas.microsoft.com/office/drawing/2014/main" id="{81C3E9F4-5A92-BA8F-DF3A-9D54141E5C18}"/>
                  </a:ext>
                </a:extLst>
              </p:cNvPr>
              <p:cNvPicPr/>
              <p:nvPr/>
            </p:nvPicPr>
            <p:blipFill>
              <a:blip r:embed="rId33"/>
              <a:stretch>
                <a:fillRect/>
              </a:stretch>
            </p:blipFill>
            <p:spPr>
              <a:xfrm>
                <a:off x="6676830" y="4945680"/>
                <a:ext cx="244080" cy="593280"/>
              </a:xfrm>
              <a:prstGeom prst="rect">
                <a:avLst/>
              </a:prstGeom>
            </p:spPr>
          </p:pic>
        </mc:Fallback>
      </mc:AlternateContent>
    </p:spTree>
    <p:extLst>
      <p:ext uri="{BB962C8B-B14F-4D97-AF65-F5344CB8AC3E}">
        <p14:creationId xmlns:p14="http://schemas.microsoft.com/office/powerpoint/2010/main" val="8696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520258" y="4296554"/>
              <a:ext cx="360" cy="360"/>
            </p14:xfrm>
          </p:contentPart>
        </mc:Choice>
        <mc:Fallback xmlns="">
          <p:pic>
            <p:nvPicPr>
              <p:cNvPr id="11" name="Ink 10">
                <a:extLst>
                  <a:ext uri="{FF2B5EF4-FFF2-40B4-BE49-F238E27FC236}">
                    <a16:creationId xmlns:a16="http://schemas.microsoft.com/office/drawing/2014/main" id="{C0D30703-1085-4A8B-8134-32876C9FA379}"/>
                  </a:ext>
                </a:extLst>
              </p:cNvPr>
              <p:cNvPicPr/>
              <p:nvPr/>
            </p:nvPicPr>
            <p:blipFill>
              <a:blip r:embed="rId3"/>
              <a:stretch>
                <a:fillRect/>
              </a:stretch>
            </p:blipFill>
            <p:spPr>
              <a:xfrm>
                <a:off x="3511258" y="4287554"/>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365098" y="4132394"/>
            <a:ext cx="368640" cy="219240"/>
            <a:chOff x="3779887" y="4470000"/>
            <a:chExt cx="368640" cy="21924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xmlns="">
            <p:pic>
              <p:nvPicPr>
                <p:cNvPr id="13" name="Ink 12">
                  <a:extLst>
                    <a:ext uri="{FF2B5EF4-FFF2-40B4-BE49-F238E27FC236}">
                      <a16:creationId xmlns:a16="http://schemas.microsoft.com/office/drawing/2014/main" id="{21E5A2A0-7B53-4829-B956-6C104A5F6019}"/>
                    </a:ext>
                  </a:extLst>
                </p:cNvPr>
                <p:cNvPicPr/>
                <p:nvPr/>
              </p:nvPicPr>
              <p:blipFill>
                <a:blip r:embed="rId5"/>
                <a:stretch>
                  <a:fillRect/>
                </a:stretch>
              </p:blipFill>
              <p:spPr>
                <a:xfrm>
                  <a:off x="3770887" y="4461000"/>
                  <a:ext cx="301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xmlns="">
            <p:pic>
              <p:nvPicPr>
                <p:cNvPr id="17" name="Ink 16">
                  <a:extLst>
                    <a:ext uri="{FF2B5EF4-FFF2-40B4-BE49-F238E27FC236}">
                      <a16:creationId xmlns:a16="http://schemas.microsoft.com/office/drawing/2014/main" id="{EB7F6AA8-A0CE-4F30-AEEF-CF163F676B24}"/>
                    </a:ext>
                  </a:extLst>
                </p:cNvPr>
                <p:cNvPicPr/>
                <p:nvPr/>
              </p:nvPicPr>
              <p:blipFill>
                <a:blip r:embed="rId7"/>
                <a:stretch>
                  <a:fillRect/>
                </a:stretch>
              </p:blipFill>
              <p:spPr>
                <a:xfrm>
                  <a:off x="3876715" y="4520040"/>
                  <a:ext cx="280464"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201738" y="4762034"/>
              <a:ext cx="360" cy="1080"/>
            </p14:xfrm>
          </p:contentPart>
        </mc:Choice>
        <mc:Fallback xmlns="">
          <p:pic>
            <p:nvPicPr>
              <p:cNvPr id="28" name="Ink 27">
                <a:extLst>
                  <a:ext uri="{FF2B5EF4-FFF2-40B4-BE49-F238E27FC236}">
                    <a16:creationId xmlns:a16="http://schemas.microsoft.com/office/drawing/2014/main" id="{104F5AD1-AE4B-4985-93AA-59F3EA44DC73}"/>
                  </a:ext>
                </a:extLst>
              </p:cNvPr>
              <p:cNvPicPr/>
              <p:nvPr/>
            </p:nvPicPr>
            <p:blipFill>
              <a:blip r:embed="rId9"/>
              <a:stretch>
                <a:fillRect/>
              </a:stretch>
            </p:blipFill>
            <p:spPr>
              <a:xfrm>
                <a:off x="4192738" y="4753034"/>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9D316AE5-DEE6-4E3B-AD2A-EEC0B3179C53}"/>
                  </a:ext>
                </a:extLst>
              </p14:cNvPr>
              <p14:cNvContentPartPr/>
              <p14:nvPr/>
            </p14:nvContentPartPr>
            <p14:xfrm>
              <a:off x="3968458" y="3835034"/>
              <a:ext cx="360" cy="360"/>
            </p14:xfrm>
          </p:contentPart>
        </mc:Choice>
        <mc:Fallback xmlns="">
          <p:pic>
            <p:nvPicPr>
              <p:cNvPr id="29" name="Ink 28">
                <a:extLst>
                  <a:ext uri="{FF2B5EF4-FFF2-40B4-BE49-F238E27FC236}">
                    <a16:creationId xmlns:a16="http://schemas.microsoft.com/office/drawing/2014/main" id="{9D316AE5-DEE6-4E3B-AD2A-EEC0B3179C53}"/>
                  </a:ext>
                </a:extLst>
              </p:cNvPr>
              <p:cNvPicPr/>
              <p:nvPr/>
            </p:nvPicPr>
            <p:blipFill>
              <a:blip r:embed="rId3"/>
              <a:stretch>
                <a:fillRect/>
              </a:stretch>
            </p:blipFill>
            <p:spPr>
              <a:xfrm>
                <a:off x="3959458" y="382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xmlns="">
          <p:pic>
            <p:nvPicPr>
              <p:cNvPr id="30" name="Ink 29">
                <a:extLst>
                  <a:ext uri="{FF2B5EF4-FFF2-40B4-BE49-F238E27FC236}">
                    <a16:creationId xmlns:a16="http://schemas.microsoft.com/office/drawing/2014/main" id="{FA69CAC5-22C0-4ED6-8408-8E7C25C34280}"/>
                  </a:ext>
                </a:extLst>
              </p:cNvPr>
              <p:cNvPicPr/>
              <p:nvPr/>
            </p:nvPicPr>
            <p:blipFill>
              <a:blip r:embed="rId12"/>
              <a:stretch>
                <a:fillRect/>
              </a:stretch>
            </p:blipFill>
            <p:spPr>
              <a:xfrm>
                <a:off x="1151527" y="349872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AD647D8F-B477-4B82-930B-86583A327363}"/>
                  </a:ext>
                </a:extLst>
              </p14:cNvPr>
              <p14:cNvContentPartPr/>
              <p14:nvPr/>
            </p14:nvContentPartPr>
            <p14:xfrm>
              <a:off x="5909578" y="3780314"/>
              <a:ext cx="360" cy="1440"/>
            </p14:xfrm>
          </p:contentPart>
        </mc:Choice>
        <mc:Fallback xmlns="">
          <p:pic>
            <p:nvPicPr>
              <p:cNvPr id="31" name="Ink 30">
                <a:extLst>
                  <a:ext uri="{FF2B5EF4-FFF2-40B4-BE49-F238E27FC236}">
                    <a16:creationId xmlns:a16="http://schemas.microsoft.com/office/drawing/2014/main" id="{AD647D8F-B477-4B82-930B-86583A327363}"/>
                  </a:ext>
                </a:extLst>
              </p:cNvPr>
              <p:cNvPicPr/>
              <p:nvPr/>
            </p:nvPicPr>
            <p:blipFill>
              <a:blip r:embed="rId3"/>
              <a:stretch>
                <a:fillRect/>
              </a:stretch>
            </p:blipFill>
            <p:spPr>
              <a:xfrm>
                <a:off x="5900578" y="3771314"/>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A17ED201-83FB-4D1A-B26A-A8D9F4E602E4}"/>
                  </a:ext>
                </a:extLst>
              </p14:cNvPr>
              <p14:cNvContentPartPr/>
              <p14:nvPr/>
            </p14:nvContentPartPr>
            <p14:xfrm>
              <a:off x="4832818" y="2911634"/>
              <a:ext cx="1080" cy="360"/>
            </p14:xfrm>
          </p:contentPart>
        </mc:Choice>
        <mc:Fallback xmlns="">
          <p:pic>
            <p:nvPicPr>
              <p:cNvPr id="32" name="Ink 31">
                <a:extLst>
                  <a:ext uri="{FF2B5EF4-FFF2-40B4-BE49-F238E27FC236}">
                    <a16:creationId xmlns:a16="http://schemas.microsoft.com/office/drawing/2014/main" id="{A17ED201-83FB-4D1A-B26A-A8D9F4E602E4}"/>
                  </a:ext>
                </a:extLst>
              </p:cNvPr>
              <p:cNvPicPr/>
              <p:nvPr/>
            </p:nvPicPr>
            <p:blipFill>
              <a:blip r:embed="rId3"/>
              <a:stretch>
                <a:fillRect/>
              </a:stretch>
            </p:blipFill>
            <p:spPr>
              <a:xfrm>
                <a:off x="4823818" y="2902634"/>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506018" y="2566394"/>
            <a:ext cx="360" cy="360"/>
            <a:chOff x="5920807" y="2904000"/>
            <a:chExt cx="360" cy="360"/>
          </a:xfrm>
        </p:grpSpPr>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xmlns="">
            <p:pic>
              <p:nvPicPr>
                <p:cNvPr id="33" name="Ink 32">
                  <a:extLst>
                    <a:ext uri="{FF2B5EF4-FFF2-40B4-BE49-F238E27FC236}">
                      <a16:creationId xmlns:a16="http://schemas.microsoft.com/office/drawing/2014/main" id="{A2D304B9-9B4C-4748-9AC0-830271670E04}"/>
                    </a:ext>
                  </a:extLst>
                </p:cNvPr>
                <p:cNvPicPr/>
                <p:nvPr/>
              </p:nvPicPr>
              <p:blipFill>
                <a:blip r:embed="rId12"/>
                <a:stretch>
                  <a:fillRect/>
                </a:stretch>
              </p:blipFill>
              <p:spPr>
                <a:xfrm>
                  <a:off x="5911807" y="2895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xmlns="">
            <p:pic>
              <p:nvPicPr>
                <p:cNvPr id="34" name="Ink 33">
                  <a:extLst>
                    <a:ext uri="{FF2B5EF4-FFF2-40B4-BE49-F238E27FC236}">
                      <a16:creationId xmlns:a16="http://schemas.microsoft.com/office/drawing/2014/main" id="{8602DC94-56C0-4CB9-AC8B-0BA3A4AEDB17}"/>
                    </a:ext>
                  </a:extLst>
                </p:cNvPr>
                <p:cNvPicPr/>
                <p:nvPr/>
              </p:nvPicPr>
              <p:blipFill>
                <a:blip r:embed="rId12"/>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xmlns="">
            <p:pic>
              <p:nvPicPr>
                <p:cNvPr id="35" name="Ink 34">
                  <a:extLst>
                    <a:ext uri="{FF2B5EF4-FFF2-40B4-BE49-F238E27FC236}">
                      <a16:creationId xmlns:a16="http://schemas.microsoft.com/office/drawing/2014/main" id="{3C3D292E-FCCC-4F3A-A24D-464042E5A2C7}"/>
                    </a:ext>
                  </a:extLst>
                </p:cNvPr>
                <p:cNvPicPr/>
                <p:nvPr/>
              </p:nvPicPr>
              <p:blipFill>
                <a:blip r:embed="rId12"/>
                <a:stretch>
                  <a:fillRect/>
                </a:stretch>
              </p:blipFill>
              <p:spPr>
                <a:xfrm>
                  <a:off x="10967647" y="292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xmlns="">
            <p:pic>
              <p:nvPicPr>
                <p:cNvPr id="36" name="Ink 35">
                  <a:extLst>
                    <a:ext uri="{FF2B5EF4-FFF2-40B4-BE49-F238E27FC236}">
                      <a16:creationId xmlns:a16="http://schemas.microsoft.com/office/drawing/2014/main" id="{941995B0-DD8E-4932-A344-3DFD8591B154}"/>
                    </a:ext>
                  </a:extLst>
                </p:cNvPr>
                <p:cNvPicPr/>
                <p:nvPr/>
              </p:nvPicPr>
              <p:blipFill>
                <a:blip r:embed="rId12"/>
                <a:stretch>
                  <a:fillRect/>
                </a:stretch>
              </p:blipFill>
              <p:spPr>
                <a:xfrm>
                  <a:off x="10967647" y="29263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75755468-3DDE-4837-9FE4-8093FEC1BE3F}"/>
                  </a:ext>
                </a:extLst>
              </p14:cNvPr>
              <p14:cNvContentPartPr/>
              <p14:nvPr/>
            </p14:nvContentPartPr>
            <p14:xfrm>
              <a:off x="5859898" y="2006234"/>
              <a:ext cx="360" cy="360"/>
            </p14:xfrm>
          </p:contentPart>
        </mc:Choice>
        <mc:Fallback xmlns="">
          <p:pic>
            <p:nvPicPr>
              <p:cNvPr id="39" name="Ink 38">
                <a:extLst>
                  <a:ext uri="{FF2B5EF4-FFF2-40B4-BE49-F238E27FC236}">
                    <a16:creationId xmlns:a16="http://schemas.microsoft.com/office/drawing/2014/main" id="{75755468-3DDE-4837-9FE4-8093FEC1BE3F}"/>
                  </a:ext>
                </a:extLst>
              </p:cNvPr>
              <p:cNvPicPr/>
              <p:nvPr/>
            </p:nvPicPr>
            <p:blipFill>
              <a:blip r:embed="rId3"/>
              <a:stretch>
                <a:fillRect/>
              </a:stretch>
            </p:blipFill>
            <p:spPr>
              <a:xfrm>
                <a:off x="5850898" y="1997234"/>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5927218" y="1723994"/>
            <a:ext cx="360" cy="360"/>
            <a:chOff x="6342007" y="2061600"/>
            <a:chExt cx="360" cy="36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xmlns="">
            <p:pic>
              <p:nvPicPr>
                <p:cNvPr id="40" name="Ink 39">
                  <a:extLst>
                    <a:ext uri="{FF2B5EF4-FFF2-40B4-BE49-F238E27FC236}">
                      <a16:creationId xmlns:a16="http://schemas.microsoft.com/office/drawing/2014/main" id="{7FFD8E29-AEF4-4AEA-9D06-8998D199DA9F}"/>
                    </a:ext>
                  </a:extLst>
                </p:cNvPr>
                <p:cNvPicPr/>
                <p:nvPr/>
              </p:nvPicPr>
              <p:blipFill>
                <a:blip r:embed="rId12"/>
                <a:stretch>
                  <a:fillRect/>
                </a:stretch>
              </p:blipFill>
              <p:spPr>
                <a:xfrm>
                  <a:off x="6333007" y="20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xmlns="">
            <p:pic>
              <p:nvPicPr>
                <p:cNvPr id="41" name="Ink 40">
                  <a:extLst>
                    <a:ext uri="{FF2B5EF4-FFF2-40B4-BE49-F238E27FC236}">
                      <a16:creationId xmlns:a16="http://schemas.microsoft.com/office/drawing/2014/main" id="{16E18A40-26CE-463C-93C6-E50A883C6514}"/>
                    </a:ext>
                  </a:extLst>
                </p:cNvPr>
                <p:cNvPicPr/>
                <p:nvPr/>
              </p:nvPicPr>
              <p:blipFill>
                <a:blip r:embed="rId12"/>
                <a:stretch>
                  <a:fillRect/>
                </a:stretch>
              </p:blipFill>
              <p:spPr>
                <a:xfrm>
                  <a:off x="6333007" y="205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xmlns="">
          <p:pic>
            <p:nvPicPr>
              <p:cNvPr id="42" name="Ink 41">
                <a:extLst>
                  <a:ext uri="{FF2B5EF4-FFF2-40B4-BE49-F238E27FC236}">
                    <a16:creationId xmlns:a16="http://schemas.microsoft.com/office/drawing/2014/main" id="{9D07F473-19D8-482E-9FA4-894DAAD8DDF5}"/>
                  </a:ext>
                </a:extLst>
              </p:cNvPr>
              <p:cNvPicPr/>
              <p:nvPr/>
            </p:nvPicPr>
            <p:blipFill>
              <a:blip r:embed="rId12"/>
              <a:stretch>
                <a:fillRect/>
              </a:stretch>
            </p:blipFill>
            <p:spPr>
              <a:xfrm>
                <a:off x="869287" y="2675760"/>
                <a:ext cx="18000" cy="18000"/>
              </a:xfrm>
              <a:prstGeom prst="rect">
                <a:avLst/>
              </a:prstGeom>
            </p:spPr>
          </p:pic>
        </mc:Fallback>
      </mc:AlternateContent>
      <p:sp>
        <p:nvSpPr>
          <p:cNvPr id="2" name="Arrow: Right 1">
            <a:extLst>
              <a:ext uri="{FF2B5EF4-FFF2-40B4-BE49-F238E27FC236}">
                <a16:creationId xmlns:a16="http://schemas.microsoft.com/office/drawing/2014/main" id="{09D073B7-E0C3-4ADF-94A7-FC5F3C7E2060}"/>
              </a:ext>
            </a:extLst>
          </p:cNvPr>
          <p:cNvSpPr/>
          <p:nvPr/>
        </p:nvSpPr>
        <p:spPr>
          <a:xfrm>
            <a:off x="3042542" y="1323295"/>
            <a:ext cx="1452412"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add</a:t>
            </a:r>
          </a:p>
        </p:txBody>
      </p:sp>
      <p:cxnSp>
        <p:nvCxnSpPr>
          <p:cNvPr id="4" name="Straight Connector 3">
            <a:extLst>
              <a:ext uri="{FF2B5EF4-FFF2-40B4-BE49-F238E27FC236}">
                <a16:creationId xmlns:a16="http://schemas.microsoft.com/office/drawing/2014/main" id="{17F22893-DC54-4725-A8A8-C4045081CFC4}"/>
              </a:ext>
            </a:extLst>
          </p:cNvPr>
          <p:cNvCxnSpPr>
            <a:cxnSpLocks/>
          </p:cNvCxnSpPr>
          <p:nvPr/>
        </p:nvCxnSpPr>
        <p:spPr>
          <a:xfrm>
            <a:off x="3017875" y="1230226"/>
            <a:ext cx="12642" cy="53432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A8C696-2731-4325-A16A-F627ABC4581C}"/>
              </a:ext>
            </a:extLst>
          </p:cNvPr>
          <p:cNvCxnSpPr>
            <a:cxnSpLocks/>
          </p:cNvCxnSpPr>
          <p:nvPr/>
        </p:nvCxnSpPr>
        <p:spPr>
          <a:xfrm flipH="1">
            <a:off x="4518529" y="1227757"/>
            <a:ext cx="6744"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2C3E55-2032-483B-925E-DD9557232276}"/>
              </a:ext>
            </a:extLst>
          </p:cNvPr>
          <p:cNvCxnSpPr>
            <a:cxnSpLocks/>
          </p:cNvCxnSpPr>
          <p:nvPr/>
        </p:nvCxnSpPr>
        <p:spPr>
          <a:xfrm flipH="1">
            <a:off x="6021377" y="1227757"/>
            <a:ext cx="9019"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AB8916-DB96-4012-8D7D-F50105ED3BC3}"/>
              </a:ext>
            </a:extLst>
          </p:cNvPr>
          <p:cNvSpPr/>
          <p:nvPr/>
        </p:nvSpPr>
        <p:spPr>
          <a:xfrm>
            <a:off x="7138020" y="1312441"/>
            <a:ext cx="2277927" cy="5020429"/>
          </a:xfrm>
          <a:prstGeom prst="rect">
            <a:avLst/>
          </a:prstGeom>
          <a:solidFill>
            <a:srgbClr val="FC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20BE7FB-A44F-4F22-AFE5-B313CF66B6A0}"/>
              </a:ext>
            </a:extLst>
          </p:cNvPr>
          <p:cNvCxnSpPr>
            <a:cxnSpLocks/>
          </p:cNvCxnSpPr>
          <p:nvPr/>
        </p:nvCxnSpPr>
        <p:spPr>
          <a:xfrm>
            <a:off x="8331897" y="1227757"/>
            <a:ext cx="0"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F91998F8-1E93-43EE-B072-7C33202F0366}"/>
              </a:ext>
            </a:extLst>
          </p:cNvPr>
          <p:cNvSpPr/>
          <p:nvPr/>
        </p:nvSpPr>
        <p:spPr>
          <a:xfrm>
            <a:off x="4544024" y="2038961"/>
            <a:ext cx="146639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000" dirty="0"/>
              <a:t> git commit</a:t>
            </a:r>
          </a:p>
        </p:txBody>
      </p:sp>
      <p:sp>
        <p:nvSpPr>
          <p:cNvPr id="51" name="Arrow: Right 50">
            <a:extLst>
              <a:ext uri="{FF2B5EF4-FFF2-40B4-BE49-F238E27FC236}">
                <a16:creationId xmlns:a16="http://schemas.microsoft.com/office/drawing/2014/main" id="{FBF5C7F3-1BB7-4B0E-AB2C-0D50EB45CA00}"/>
              </a:ext>
            </a:extLst>
          </p:cNvPr>
          <p:cNvSpPr/>
          <p:nvPr/>
        </p:nvSpPr>
        <p:spPr>
          <a:xfrm>
            <a:off x="6055891" y="2697901"/>
            <a:ext cx="225015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push</a:t>
            </a:r>
          </a:p>
        </p:txBody>
      </p:sp>
      <p:sp>
        <p:nvSpPr>
          <p:cNvPr id="7" name="Arrow: Left 6">
            <a:extLst>
              <a:ext uri="{FF2B5EF4-FFF2-40B4-BE49-F238E27FC236}">
                <a16:creationId xmlns:a16="http://schemas.microsoft.com/office/drawing/2014/main" id="{319D7A58-7E55-48EF-B635-F15A662A2352}"/>
              </a:ext>
            </a:extLst>
          </p:cNvPr>
          <p:cNvSpPr/>
          <p:nvPr/>
        </p:nvSpPr>
        <p:spPr>
          <a:xfrm>
            <a:off x="6042313" y="3742793"/>
            <a:ext cx="225109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pull</a:t>
            </a:r>
          </a:p>
        </p:txBody>
      </p:sp>
      <p:sp>
        <p:nvSpPr>
          <p:cNvPr id="53" name="Arrow: Left 52">
            <a:extLst>
              <a:ext uri="{FF2B5EF4-FFF2-40B4-BE49-F238E27FC236}">
                <a16:creationId xmlns:a16="http://schemas.microsoft.com/office/drawing/2014/main" id="{0EE31E3C-17DD-4887-B94F-7BE53554F765}"/>
              </a:ext>
            </a:extLst>
          </p:cNvPr>
          <p:cNvSpPr/>
          <p:nvPr/>
        </p:nvSpPr>
        <p:spPr>
          <a:xfrm>
            <a:off x="3046274" y="4599474"/>
            <a:ext cx="295635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merge</a:t>
            </a:r>
          </a:p>
        </p:txBody>
      </p:sp>
      <p:pic>
        <p:nvPicPr>
          <p:cNvPr id="47" name="Picture 2" descr="Git concepts for newcomers — Part 2: Git repository, working tree and  staging area | by Sébastien Dubois. | ITNEXT">
            <a:extLst>
              <a:ext uri="{FF2B5EF4-FFF2-40B4-BE49-F238E27FC236}">
                <a16:creationId xmlns:a16="http://schemas.microsoft.com/office/drawing/2014/main" id="{A9D7D5FA-F1BA-C767-0FF6-37DEB765FDB6}"/>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9207" r="570" b="79053"/>
          <a:stretch/>
        </p:blipFill>
        <p:spPr bwMode="auto">
          <a:xfrm>
            <a:off x="2209800" y="516571"/>
            <a:ext cx="7198527" cy="796256"/>
          </a:xfrm>
          <a:prstGeom prst="rect">
            <a:avLst/>
          </a:prstGeom>
          <a:noFill/>
          <a:extLst>
            <a:ext uri="{909E8E84-426E-40DD-AFC4-6F175D3DCCD1}">
              <a14:hiddenFill xmlns:a14="http://schemas.microsoft.com/office/drawing/2010/main">
                <a:solidFill>
                  <a:srgbClr val="FFFFFF"/>
                </a:solidFill>
              </a14:hiddenFill>
            </a:ext>
          </a:extLst>
        </p:spPr>
      </p:pic>
      <p:sp>
        <p:nvSpPr>
          <p:cNvPr id="52" name="Arrow: Left 51">
            <a:extLst>
              <a:ext uri="{FF2B5EF4-FFF2-40B4-BE49-F238E27FC236}">
                <a16:creationId xmlns:a16="http://schemas.microsoft.com/office/drawing/2014/main" id="{96AFEBAE-A684-C90A-9073-2AC46981D05B}"/>
              </a:ext>
            </a:extLst>
          </p:cNvPr>
          <p:cNvSpPr/>
          <p:nvPr/>
        </p:nvSpPr>
        <p:spPr>
          <a:xfrm>
            <a:off x="6052641" y="5651355"/>
            <a:ext cx="2276981"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
        <p:nvSpPr>
          <p:cNvPr id="54" name="Arrow: Left 53">
            <a:extLst>
              <a:ext uri="{FF2B5EF4-FFF2-40B4-BE49-F238E27FC236}">
                <a16:creationId xmlns:a16="http://schemas.microsoft.com/office/drawing/2014/main" id="{488643C2-6732-4536-4623-150BCD78C0A7}"/>
              </a:ext>
            </a:extLst>
          </p:cNvPr>
          <p:cNvSpPr/>
          <p:nvPr/>
        </p:nvSpPr>
        <p:spPr>
          <a:xfrm>
            <a:off x="3054092" y="5651355"/>
            <a:ext cx="2994005"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Tree>
    <p:extLst>
      <p:ext uri="{BB962C8B-B14F-4D97-AF65-F5344CB8AC3E}">
        <p14:creationId xmlns:p14="http://schemas.microsoft.com/office/powerpoint/2010/main" val="20566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animBg="1"/>
      <p:bldP spid="7" grpId="0" animBg="1"/>
      <p:bldP spid="53" grpId="0" animBg="1"/>
      <p:bldP spid="52" grpId="0" animBg="1"/>
      <p:bldP spid="5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AutoShape 3">
            <a:extLst>
              <a:ext uri="{FF2B5EF4-FFF2-40B4-BE49-F238E27FC236}">
                <a16:creationId xmlns:a16="http://schemas.microsoft.com/office/drawing/2014/main" id="{912498C9-9007-4905-9704-E8C16E648B4E}"/>
              </a:ext>
            </a:extLst>
          </p:cNvPr>
          <p:cNvSpPr>
            <a:spLocks noChangeAspect="1" noChangeArrowheads="1" noTextEdit="1"/>
          </p:cNvSpPr>
          <p:nvPr/>
        </p:nvSpPr>
        <p:spPr bwMode="auto">
          <a:xfrm>
            <a:off x="0" y="942739"/>
            <a:ext cx="1217612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8B02CF1-E061-449E-A2E3-FC1635158873}"/>
              </a:ext>
            </a:extLst>
          </p:cNvPr>
          <p:cNvSpPr>
            <a:spLocks noChangeArrowheads="1"/>
          </p:cNvSpPr>
          <p:nvPr/>
        </p:nvSpPr>
        <p:spPr bwMode="auto">
          <a:xfrm>
            <a:off x="6350"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7286995-9DE7-4E99-A7AA-08712DD445AB}"/>
              </a:ext>
            </a:extLst>
          </p:cNvPr>
          <p:cNvSpPr>
            <a:spLocks noChangeArrowheads="1"/>
          </p:cNvSpPr>
          <p:nvPr/>
        </p:nvSpPr>
        <p:spPr bwMode="auto">
          <a:xfrm>
            <a:off x="6078538"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7B6B31BA-18D2-4C0D-A10E-F06D044840F9}"/>
              </a:ext>
            </a:extLst>
          </p:cNvPr>
          <p:cNvSpPr>
            <a:spLocks noChangeArrowheads="1"/>
          </p:cNvSpPr>
          <p:nvPr/>
        </p:nvSpPr>
        <p:spPr bwMode="auto">
          <a:xfrm>
            <a:off x="6350"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B02DAF77-60DC-4289-90E8-151BB1E7C201}"/>
              </a:ext>
            </a:extLst>
          </p:cNvPr>
          <p:cNvSpPr>
            <a:spLocks noChangeArrowheads="1"/>
          </p:cNvSpPr>
          <p:nvPr/>
        </p:nvSpPr>
        <p:spPr bwMode="auto">
          <a:xfrm>
            <a:off x="6078538"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EB4AB413-4E1B-42B7-AE5F-821482D7CE51}"/>
              </a:ext>
            </a:extLst>
          </p:cNvPr>
          <p:cNvSpPr>
            <a:spLocks noChangeArrowheads="1"/>
          </p:cNvSpPr>
          <p:nvPr/>
        </p:nvSpPr>
        <p:spPr bwMode="auto">
          <a:xfrm>
            <a:off x="6350"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0C6A3AEC-6096-45F7-9691-1DBA2AEE0DFB}"/>
              </a:ext>
            </a:extLst>
          </p:cNvPr>
          <p:cNvSpPr>
            <a:spLocks noChangeArrowheads="1"/>
          </p:cNvSpPr>
          <p:nvPr/>
        </p:nvSpPr>
        <p:spPr bwMode="auto">
          <a:xfrm>
            <a:off x="6078538"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a:extLst>
              <a:ext uri="{FF2B5EF4-FFF2-40B4-BE49-F238E27FC236}">
                <a16:creationId xmlns:a16="http://schemas.microsoft.com/office/drawing/2014/main" id="{A4A10AF5-E401-4720-9C9F-62091DFB3574}"/>
              </a:ext>
            </a:extLst>
          </p:cNvPr>
          <p:cNvSpPr>
            <a:spLocks noChangeArrowheads="1"/>
          </p:cNvSpPr>
          <p:nvPr/>
        </p:nvSpPr>
        <p:spPr bwMode="auto">
          <a:xfrm>
            <a:off x="6350"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
            <a:extLst>
              <a:ext uri="{FF2B5EF4-FFF2-40B4-BE49-F238E27FC236}">
                <a16:creationId xmlns:a16="http://schemas.microsoft.com/office/drawing/2014/main" id="{74C35C7B-1400-49BC-B3A5-0BE620C51D19}"/>
              </a:ext>
            </a:extLst>
          </p:cNvPr>
          <p:cNvSpPr>
            <a:spLocks noChangeArrowheads="1"/>
          </p:cNvSpPr>
          <p:nvPr/>
        </p:nvSpPr>
        <p:spPr bwMode="auto">
          <a:xfrm>
            <a:off x="6078538"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a:extLst>
              <a:ext uri="{FF2B5EF4-FFF2-40B4-BE49-F238E27FC236}">
                <a16:creationId xmlns:a16="http://schemas.microsoft.com/office/drawing/2014/main" id="{19AFC9DA-8384-4123-9522-7BDE74239700}"/>
              </a:ext>
            </a:extLst>
          </p:cNvPr>
          <p:cNvSpPr>
            <a:spLocks noChangeArrowheads="1"/>
          </p:cNvSpPr>
          <p:nvPr/>
        </p:nvSpPr>
        <p:spPr bwMode="auto">
          <a:xfrm>
            <a:off x="6350"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a:extLst>
              <a:ext uri="{FF2B5EF4-FFF2-40B4-BE49-F238E27FC236}">
                <a16:creationId xmlns:a16="http://schemas.microsoft.com/office/drawing/2014/main" id="{D0DC81C3-1190-4AF5-BEAA-E9356AF35758}"/>
              </a:ext>
            </a:extLst>
          </p:cNvPr>
          <p:cNvSpPr>
            <a:spLocks noChangeArrowheads="1"/>
          </p:cNvSpPr>
          <p:nvPr/>
        </p:nvSpPr>
        <p:spPr bwMode="auto">
          <a:xfrm>
            <a:off x="6078538"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39907F2E-7EA6-4CFC-B441-0A78FA7F57CA}"/>
              </a:ext>
            </a:extLst>
          </p:cNvPr>
          <p:cNvSpPr>
            <a:spLocks noChangeArrowheads="1"/>
          </p:cNvSpPr>
          <p:nvPr/>
        </p:nvSpPr>
        <p:spPr bwMode="auto">
          <a:xfrm>
            <a:off x="6350"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a:extLst>
              <a:ext uri="{FF2B5EF4-FFF2-40B4-BE49-F238E27FC236}">
                <a16:creationId xmlns:a16="http://schemas.microsoft.com/office/drawing/2014/main" id="{3BCABCE5-C06A-4240-A2D5-CFC7627942AC}"/>
              </a:ext>
            </a:extLst>
          </p:cNvPr>
          <p:cNvSpPr>
            <a:spLocks noChangeArrowheads="1"/>
          </p:cNvSpPr>
          <p:nvPr/>
        </p:nvSpPr>
        <p:spPr bwMode="auto">
          <a:xfrm>
            <a:off x="6078538"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D7667302-217A-4448-8BCA-8A6FCF39C83A}"/>
              </a:ext>
            </a:extLst>
          </p:cNvPr>
          <p:cNvSpPr>
            <a:spLocks noChangeArrowheads="1"/>
          </p:cNvSpPr>
          <p:nvPr/>
        </p:nvSpPr>
        <p:spPr bwMode="auto">
          <a:xfrm>
            <a:off x="6350"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8">
            <a:extLst>
              <a:ext uri="{FF2B5EF4-FFF2-40B4-BE49-F238E27FC236}">
                <a16:creationId xmlns:a16="http://schemas.microsoft.com/office/drawing/2014/main" id="{D00240CB-A7ED-4CC7-911E-C3AE8C63A978}"/>
              </a:ext>
            </a:extLst>
          </p:cNvPr>
          <p:cNvSpPr>
            <a:spLocks noChangeArrowheads="1"/>
          </p:cNvSpPr>
          <p:nvPr/>
        </p:nvSpPr>
        <p:spPr bwMode="auto">
          <a:xfrm>
            <a:off x="6078538"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9">
            <a:extLst>
              <a:ext uri="{FF2B5EF4-FFF2-40B4-BE49-F238E27FC236}">
                <a16:creationId xmlns:a16="http://schemas.microsoft.com/office/drawing/2014/main" id="{C8075AF2-6A0A-45F1-85AC-A50AFD2036EE}"/>
              </a:ext>
            </a:extLst>
          </p:cNvPr>
          <p:cNvSpPr>
            <a:spLocks noChangeArrowheads="1"/>
          </p:cNvSpPr>
          <p:nvPr/>
        </p:nvSpPr>
        <p:spPr bwMode="auto">
          <a:xfrm>
            <a:off x="6350"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0">
            <a:extLst>
              <a:ext uri="{FF2B5EF4-FFF2-40B4-BE49-F238E27FC236}">
                <a16:creationId xmlns:a16="http://schemas.microsoft.com/office/drawing/2014/main" id="{A275FA3E-C906-4B3A-B603-AD9FD6EB0276}"/>
              </a:ext>
            </a:extLst>
          </p:cNvPr>
          <p:cNvSpPr>
            <a:spLocks noChangeArrowheads="1"/>
          </p:cNvSpPr>
          <p:nvPr/>
        </p:nvSpPr>
        <p:spPr bwMode="auto">
          <a:xfrm>
            <a:off x="6078538"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1">
            <a:extLst>
              <a:ext uri="{FF2B5EF4-FFF2-40B4-BE49-F238E27FC236}">
                <a16:creationId xmlns:a16="http://schemas.microsoft.com/office/drawing/2014/main" id="{80055AEF-2760-44F5-8540-88C169030861}"/>
              </a:ext>
            </a:extLst>
          </p:cNvPr>
          <p:cNvSpPr>
            <a:spLocks noChangeArrowheads="1"/>
          </p:cNvSpPr>
          <p:nvPr/>
        </p:nvSpPr>
        <p:spPr bwMode="auto">
          <a:xfrm>
            <a:off x="6350"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578FDAC9-46BF-4C21-BAE7-E3747600FF15}"/>
              </a:ext>
            </a:extLst>
          </p:cNvPr>
          <p:cNvSpPr>
            <a:spLocks noChangeArrowheads="1"/>
          </p:cNvSpPr>
          <p:nvPr/>
        </p:nvSpPr>
        <p:spPr bwMode="auto">
          <a:xfrm>
            <a:off x="6078538"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C1B5B9E3-B326-4923-8B83-D5327FAA2B34}"/>
              </a:ext>
            </a:extLst>
          </p:cNvPr>
          <p:cNvSpPr>
            <a:spLocks noChangeShapeType="1"/>
          </p:cNvSpPr>
          <p:nvPr/>
        </p:nvSpPr>
        <p:spPr bwMode="auto">
          <a:xfrm>
            <a:off x="6078538"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4">
            <a:extLst>
              <a:ext uri="{FF2B5EF4-FFF2-40B4-BE49-F238E27FC236}">
                <a16:creationId xmlns:a16="http://schemas.microsoft.com/office/drawing/2014/main" id="{903C8B20-D9E8-4A12-8074-AB182072CEBA}"/>
              </a:ext>
            </a:extLst>
          </p:cNvPr>
          <p:cNvSpPr>
            <a:spLocks noChangeShapeType="1"/>
          </p:cNvSpPr>
          <p:nvPr/>
        </p:nvSpPr>
        <p:spPr bwMode="auto">
          <a:xfrm>
            <a:off x="0" y="1345964"/>
            <a:ext cx="1215707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5">
            <a:extLst>
              <a:ext uri="{FF2B5EF4-FFF2-40B4-BE49-F238E27FC236}">
                <a16:creationId xmlns:a16="http://schemas.microsoft.com/office/drawing/2014/main" id="{DBB1E010-161B-4122-B7A4-7C7CC9EB119D}"/>
              </a:ext>
            </a:extLst>
          </p:cNvPr>
          <p:cNvSpPr>
            <a:spLocks noChangeShapeType="1"/>
          </p:cNvSpPr>
          <p:nvPr/>
        </p:nvSpPr>
        <p:spPr bwMode="auto">
          <a:xfrm>
            <a:off x="0" y="19952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6">
            <a:extLst>
              <a:ext uri="{FF2B5EF4-FFF2-40B4-BE49-F238E27FC236}">
                <a16:creationId xmlns:a16="http://schemas.microsoft.com/office/drawing/2014/main" id="{C8A56C7F-840E-4F61-BFED-4F332F918200}"/>
              </a:ext>
            </a:extLst>
          </p:cNvPr>
          <p:cNvSpPr>
            <a:spLocks noChangeShapeType="1"/>
          </p:cNvSpPr>
          <p:nvPr/>
        </p:nvSpPr>
        <p:spPr bwMode="auto">
          <a:xfrm>
            <a:off x="0" y="237307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7">
            <a:extLst>
              <a:ext uri="{FF2B5EF4-FFF2-40B4-BE49-F238E27FC236}">
                <a16:creationId xmlns:a16="http://schemas.microsoft.com/office/drawing/2014/main" id="{DF565E78-3DAE-47D8-9638-09BD868C497D}"/>
              </a:ext>
            </a:extLst>
          </p:cNvPr>
          <p:cNvSpPr>
            <a:spLocks noChangeShapeType="1"/>
          </p:cNvSpPr>
          <p:nvPr/>
        </p:nvSpPr>
        <p:spPr bwMode="auto">
          <a:xfrm>
            <a:off x="0" y="30239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8">
            <a:extLst>
              <a:ext uri="{FF2B5EF4-FFF2-40B4-BE49-F238E27FC236}">
                <a16:creationId xmlns:a16="http://schemas.microsoft.com/office/drawing/2014/main" id="{AEB14F8C-B4BA-4188-858D-93F80B3621C9}"/>
              </a:ext>
            </a:extLst>
          </p:cNvPr>
          <p:cNvSpPr>
            <a:spLocks noChangeShapeType="1"/>
          </p:cNvSpPr>
          <p:nvPr/>
        </p:nvSpPr>
        <p:spPr bwMode="auto">
          <a:xfrm>
            <a:off x="0" y="340018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9">
            <a:extLst>
              <a:ext uri="{FF2B5EF4-FFF2-40B4-BE49-F238E27FC236}">
                <a16:creationId xmlns:a16="http://schemas.microsoft.com/office/drawing/2014/main" id="{790C93D9-CF25-4D45-A012-7549A78EA35B}"/>
              </a:ext>
            </a:extLst>
          </p:cNvPr>
          <p:cNvSpPr>
            <a:spLocks noChangeShapeType="1"/>
          </p:cNvSpPr>
          <p:nvPr/>
        </p:nvSpPr>
        <p:spPr bwMode="auto">
          <a:xfrm>
            <a:off x="0" y="405106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0">
            <a:extLst>
              <a:ext uri="{FF2B5EF4-FFF2-40B4-BE49-F238E27FC236}">
                <a16:creationId xmlns:a16="http://schemas.microsoft.com/office/drawing/2014/main" id="{B68A63B8-229B-42F8-8E3E-2488370755AA}"/>
              </a:ext>
            </a:extLst>
          </p:cNvPr>
          <p:cNvSpPr>
            <a:spLocks noChangeShapeType="1"/>
          </p:cNvSpPr>
          <p:nvPr/>
        </p:nvSpPr>
        <p:spPr bwMode="auto">
          <a:xfrm>
            <a:off x="0" y="49797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1">
            <a:extLst>
              <a:ext uri="{FF2B5EF4-FFF2-40B4-BE49-F238E27FC236}">
                <a16:creationId xmlns:a16="http://schemas.microsoft.com/office/drawing/2014/main" id="{EB475612-B20E-4DAE-A1F9-7E4AEA2F1B1D}"/>
              </a:ext>
            </a:extLst>
          </p:cNvPr>
          <p:cNvSpPr>
            <a:spLocks noChangeShapeType="1"/>
          </p:cNvSpPr>
          <p:nvPr/>
        </p:nvSpPr>
        <p:spPr bwMode="auto">
          <a:xfrm>
            <a:off x="0" y="591002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2">
            <a:extLst>
              <a:ext uri="{FF2B5EF4-FFF2-40B4-BE49-F238E27FC236}">
                <a16:creationId xmlns:a16="http://schemas.microsoft.com/office/drawing/2014/main" id="{FDCC68D4-1B71-4D15-AC43-0A7D5EB14788}"/>
              </a:ext>
            </a:extLst>
          </p:cNvPr>
          <p:cNvSpPr>
            <a:spLocks noChangeShapeType="1"/>
          </p:cNvSpPr>
          <p:nvPr/>
        </p:nvSpPr>
        <p:spPr bwMode="auto">
          <a:xfrm>
            <a:off x="6350"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3">
            <a:extLst>
              <a:ext uri="{FF2B5EF4-FFF2-40B4-BE49-F238E27FC236}">
                <a16:creationId xmlns:a16="http://schemas.microsoft.com/office/drawing/2014/main" id="{8A69EC1B-572E-4BE5-BD11-C84D0342C644}"/>
              </a:ext>
            </a:extLst>
          </p:cNvPr>
          <p:cNvSpPr>
            <a:spLocks noChangeShapeType="1"/>
          </p:cNvSpPr>
          <p:nvPr/>
        </p:nvSpPr>
        <p:spPr bwMode="auto">
          <a:xfrm>
            <a:off x="12150725"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4">
            <a:extLst>
              <a:ext uri="{FF2B5EF4-FFF2-40B4-BE49-F238E27FC236}">
                <a16:creationId xmlns:a16="http://schemas.microsoft.com/office/drawing/2014/main" id="{9D418D24-823B-4CAF-93D6-DFAF8C32951C}"/>
              </a:ext>
            </a:extLst>
          </p:cNvPr>
          <p:cNvSpPr>
            <a:spLocks noChangeShapeType="1"/>
          </p:cNvSpPr>
          <p:nvPr/>
        </p:nvSpPr>
        <p:spPr bwMode="auto">
          <a:xfrm>
            <a:off x="0" y="96813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5">
            <a:extLst>
              <a:ext uri="{FF2B5EF4-FFF2-40B4-BE49-F238E27FC236}">
                <a16:creationId xmlns:a16="http://schemas.microsoft.com/office/drawing/2014/main" id="{A554B456-B21C-474C-B45D-8D3D9663D0B3}"/>
              </a:ext>
            </a:extLst>
          </p:cNvPr>
          <p:cNvSpPr>
            <a:spLocks noChangeShapeType="1"/>
          </p:cNvSpPr>
          <p:nvPr/>
        </p:nvSpPr>
        <p:spPr bwMode="auto">
          <a:xfrm>
            <a:off x="0" y="683871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36">
            <a:extLst>
              <a:ext uri="{FF2B5EF4-FFF2-40B4-BE49-F238E27FC236}">
                <a16:creationId xmlns:a16="http://schemas.microsoft.com/office/drawing/2014/main" id="{F487DBA7-BCD2-4547-812E-6DE39FBD0B7E}"/>
              </a:ext>
            </a:extLst>
          </p:cNvPr>
          <p:cNvSpPr>
            <a:spLocks noChangeArrowheads="1"/>
          </p:cNvSpPr>
          <p:nvPr/>
        </p:nvSpPr>
        <p:spPr bwMode="auto">
          <a:xfrm>
            <a:off x="2555875" y="1011002"/>
            <a:ext cx="109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Command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113554F2-5FC7-4307-A3B3-29AB487B7B11}"/>
              </a:ext>
            </a:extLst>
          </p:cNvPr>
          <p:cNvSpPr>
            <a:spLocks noChangeArrowheads="1"/>
          </p:cNvSpPr>
          <p:nvPr/>
        </p:nvSpPr>
        <p:spPr bwMode="auto">
          <a:xfrm>
            <a:off x="8570913" y="1011002"/>
            <a:ext cx="1204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Description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8">
            <a:extLst>
              <a:ext uri="{FF2B5EF4-FFF2-40B4-BE49-F238E27FC236}">
                <a16:creationId xmlns:a16="http://schemas.microsoft.com/office/drawing/2014/main" id="{E870404F-C9EB-4D6C-8ADC-53DAF5C8B4D2}"/>
              </a:ext>
            </a:extLst>
          </p:cNvPr>
          <p:cNvSpPr>
            <a:spLocks noChangeArrowheads="1"/>
          </p:cNvSpPr>
          <p:nvPr/>
        </p:nvSpPr>
        <p:spPr bwMode="auto">
          <a:xfrm>
            <a:off x="1609725" y="1552339"/>
            <a:ext cx="28950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clone https://...</a:t>
            </a:r>
            <a:endParaRPr kumimoji="0" lang="en-US" altLang="en-US" sz="1800" b="1" i="0" u="none" strike="noStrike" cap="none" normalizeH="0" baseline="0" dirty="0">
              <a:ln>
                <a:noFill/>
              </a:ln>
              <a:solidFill>
                <a:schemeClr val="tx1"/>
              </a:solidFill>
              <a:effectLst/>
            </a:endParaRPr>
          </a:p>
        </p:txBody>
      </p:sp>
      <p:sp>
        <p:nvSpPr>
          <p:cNvPr id="48" name="Rectangle 39">
            <a:extLst>
              <a:ext uri="{FF2B5EF4-FFF2-40B4-BE49-F238E27FC236}">
                <a16:creationId xmlns:a16="http://schemas.microsoft.com/office/drawing/2014/main" id="{F836B92F-6940-4258-A851-F42B2707A487}"/>
              </a:ext>
            </a:extLst>
          </p:cNvPr>
          <p:cNvSpPr>
            <a:spLocks noChangeArrowheads="1"/>
          </p:cNvSpPr>
          <p:nvPr/>
        </p:nvSpPr>
        <p:spPr bwMode="auto">
          <a:xfrm>
            <a:off x="6170613" y="1385652"/>
            <a:ext cx="561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Clones an existing repository from the web onto your local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0">
            <a:extLst>
              <a:ext uri="{FF2B5EF4-FFF2-40B4-BE49-F238E27FC236}">
                <a16:creationId xmlns:a16="http://schemas.microsoft.com/office/drawing/2014/main" id="{E01DA508-CED2-42DF-B590-0756D32BBC08}"/>
              </a:ext>
            </a:extLst>
          </p:cNvPr>
          <p:cNvSpPr>
            <a:spLocks noChangeArrowheads="1"/>
          </p:cNvSpPr>
          <p:nvPr/>
        </p:nvSpPr>
        <p:spPr bwMode="auto">
          <a:xfrm>
            <a:off x="6170613" y="1661877"/>
            <a:ext cx="973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machine.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1">
            <a:extLst>
              <a:ext uri="{FF2B5EF4-FFF2-40B4-BE49-F238E27FC236}">
                <a16:creationId xmlns:a16="http://schemas.microsoft.com/office/drawing/2014/main" id="{757FAC7F-C401-4A57-AD57-2F4E6BF8F58E}"/>
              </a:ext>
            </a:extLst>
          </p:cNvPr>
          <p:cNvSpPr>
            <a:spLocks noChangeArrowheads="1"/>
          </p:cNvSpPr>
          <p:nvPr/>
        </p:nvSpPr>
        <p:spPr bwMode="auto">
          <a:xfrm>
            <a:off x="1746250" y="2066689"/>
            <a:ext cx="26193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add filename(s)</a:t>
            </a:r>
            <a:endParaRPr kumimoji="0" lang="en-US" altLang="en-US" sz="1800" b="1" i="0" u="none" strike="noStrike" cap="none" normalizeH="0" baseline="0" dirty="0">
              <a:ln>
                <a:noFill/>
              </a:ln>
              <a:solidFill>
                <a:schemeClr val="tx1"/>
              </a:solidFill>
              <a:effectLst/>
            </a:endParaRPr>
          </a:p>
        </p:txBody>
      </p:sp>
      <p:sp>
        <p:nvSpPr>
          <p:cNvPr id="51" name="Rectangle 42">
            <a:extLst>
              <a:ext uri="{FF2B5EF4-FFF2-40B4-BE49-F238E27FC236}">
                <a16:creationId xmlns:a16="http://schemas.microsoft.com/office/drawing/2014/main" id="{E6061CDB-BDFB-42DC-92A4-C5833B107BFE}"/>
              </a:ext>
            </a:extLst>
          </p:cNvPr>
          <p:cNvSpPr>
            <a:spLocks noChangeArrowheads="1"/>
          </p:cNvSpPr>
          <p:nvPr/>
        </p:nvSpPr>
        <p:spPr bwMode="auto">
          <a:xfrm>
            <a:off x="6170613" y="2038114"/>
            <a:ext cx="2151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Adds a file to your git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3">
            <a:extLst>
              <a:ext uri="{FF2B5EF4-FFF2-40B4-BE49-F238E27FC236}">
                <a16:creationId xmlns:a16="http://schemas.microsoft.com/office/drawing/2014/main" id="{88DA5814-5F3A-4CBE-9AC4-813C55DA497D}"/>
              </a:ext>
            </a:extLst>
          </p:cNvPr>
          <p:cNvSpPr>
            <a:spLocks noChangeArrowheads="1"/>
          </p:cNvSpPr>
          <p:nvPr/>
        </p:nvSpPr>
        <p:spPr bwMode="auto">
          <a:xfrm>
            <a:off x="8197850" y="2038114"/>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F28DC6EB-70E8-48BB-89C0-97C9640CA157}"/>
              </a:ext>
            </a:extLst>
          </p:cNvPr>
          <p:cNvSpPr>
            <a:spLocks noChangeArrowheads="1"/>
          </p:cNvSpPr>
          <p:nvPr/>
        </p:nvSpPr>
        <p:spPr bwMode="auto">
          <a:xfrm>
            <a:off x="8688388" y="2038114"/>
            <a:ext cx="1951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 won’t commit yet!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45">
            <a:extLst>
              <a:ext uri="{FF2B5EF4-FFF2-40B4-BE49-F238E27FC236}">
                <a16:creationId xmlns:a16="http://schemas.microsoft.com/office/drawing/2014/main" id="{5CF60A15-97B8-4A83-9B7F-F06263F55A36}"/>
              </a:ext>
            </a:extLst>
          </p:cNvPr>
          <p:cNvSpPr>
            <a:spLocks noChangeArrowheads="1"/>
          </p:cNvSpPr>
          <p:nvPr/>
        </p:nvSpPr>
        <p:spPr bwMode="auto">
          <a:xfrm>
            <a:off x="2360613" y="2581039"/>
            <a:ext cx="13785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status</a:t>
            </a:r>
            <a:endParaRPr kumimoji="0" lang="en-US" altLang="en-US" sz="1800" b="1" i="0" u="none" strike="noStrike" cap="none" normalizeH="0" baseline="0" dirty="0">
              <a:ln>
                <a:noFill/>
              </a:ln>
              <a:solidFill>
                <a:schemeClr val="tx1"/>
              </a:solidFill>
              <a:effectLst/>
            </a:endParaRPr>
          </a:p>
        </p:txBody>
      </p:sp>
      <p:sp>
        <p:nvSpPr>
          <p:cNvPr id="55" name="Rectangle 46">
            <a:extLst>
              <a:ext uri="{FF2B5EF4-FFF2-40B4-BE49-F238E27FC236}">
                <a16:creationId xmlns:a16="http://schemas.microsoft.com/office/drawing/2014/main" id="{EBA0C2E3-40E5-43BB-93C8-3829B320CE39}"/>
              </a:ext>
            </a:extLst>
          </p:cNvPr>
          <p:cNvSpPr>
            <a:spLocks noChangeArrowheads="1"/>
          </p:cNvSpPr>
          <p:nvPr/>
        </p:nvSpPr>
        <p:spPr bwMode="auto">
          <a:xfrm>
            <a:off x="6170613" y="2415939"/>
            <a:ext cx="5929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Shows all the files that have been changed and displays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7">
            <a:extLst>
              <a:ext uri="{FF2B5EF4-FFF2-40B4-BE49-F238E27FC236}">
                <a16:creationId xmlns:a16="http://schemas.microsoft.com/office/drawing/2014/main" id="{8145BBB8-A305-4F55-9E32-27636934B2E7}"/>
              </a:ext>
            </a:extLst>
          </p:cNvPr>
          <p:cNvSpPr>
            <a:spLocks noChangeArrowheads="1"/>
          </p:cNvSpPr>
          <p:nvPr/>
        </p:nvSpPr>
        <p:spPr bwMode="auto">
          <a:xfrm>
            <a:off x="6170613" y="2687402"/>
            <a:ext cx="282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files have been added to the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8">
            <a:extLst>
              <a:ext uri="{FF2B5EF4-FFF2-40B4-BE49-F238E27FC236}">
                <a16:creationId xmlns:a16="http://schemas.microsoft.com/office/drawing/2014/main" id="{8494B281-552D-4B23-8C58-99F3A16FCFE3}"/>
              </a:ext>
            </a:extLst>
          </p:cNvPr>
          <p:cNvSpPr>
            <a:spLocks noChangeArrowheads="1"/>
          </p:cNvSpPr>
          <p:nvPr/>
        </p:nvSpPr>
        <p:spPr bwMode="auto">
          <a:xfrm>
            <a:off x="8866188" y="2687402"/>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9">
            <a:extLst>
              <a:ext uri="{FF2B5EF4-FFF2-40B4-BE49-F238E27FC236}">
                <a16:creationId xmlns:a16="http://schemas.microsoft.com/office/drawing/2014/main" id="{F3022106-E368-4557-86C0-2C8982CB4313}"/>
              </a:ext>
            </a:extLst>
          </p:cNvPr>
          <p:cNvSpPr>
            <a:spLocks noChangeArrowheads="1"/>
          </p:cNvSpPr>
          <p:nvPr/>
        </p:nvSpPr>
        <p:spPr bwMode="auto">
          <a:xfrm>
            <a:off x="9358313" y="2687402"/>
            <a:ext cx="17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0">
            <a:extLst>
              <a:ext uri="{FF2B5EF4-FFF2-40B4-BE49-F238E27FC236}">
                <a16:creationId xmlns:a16="http://schemas.microsoft.com/office/drawing/2014/main" id="{618ADD43-2C75-4B90-914C-2F2EF4FD8C46}"/>
              </a:ext>
            </a:extLst>
          </p:cNvPr>
          <p:cNvSpPr>
            <a:spLocks noChangeArrowheads="1"/>
          </p:cNvSpPr>
          <p:nvPr/>
        </p:nvSpPr>
        <p:spPr bwMode="auto">
          <a:xfrm>
            <a:off x="860425" y="3093802"/>
            <a:ext cx="1654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restore </a:t>
            </a:r>
            <a:endParaRPr kumimoji="0" lang="en-US" altLang="en-US" sz="1800" b="1" i="0" u="none" strike="noStrike" cap="none" normalizeH="0" baseline="0" dirty="0">
              <a:ln>
                <a:noFill/>
              </a:ln>
              <a:solidFill>
                <a:schemeClr val="tx1"/>
              </a:solidFill>
              <a:effectLst/>
            </a:endParaRPr>
          </a:p>
        </p:txBody>
      </p:sp>
      <p:sp>
        <p:nvSpPr>
          <p:cNvPr id="60" name="Rectangle 51">
            <a:extLst>
              <a:ext uri="{FF2B5EF4-FFF2-40B4-BE49-F238E27FC236}">
                <a16:creationId xmlns:a16="http://schemas.microsoft.com/office/drawing/2014/main" id="{0A0E148B-79D6-4AE7-92E8-30EE6B549A29}"/>
              </a:ext>
            </a:extLst>
          </p:cNvPr>
          <p:cNvSpPr>
            <a:spLocks noChangeArrowheads="1"/>
          </p:cNvSpPr>
          <p:nvPr/>
        </p:nvSpPr>
        <p:spPr bwMode="auto">
          <a:xfrm>
            <a:off x="2498725" y="3093802"/>
            <a:ext cx="1378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a:t>
            </a:r>
            <a:endParaRPr kumimoji="0" lang="en-US" altLang="en-US" sz="1800" b="1" i="0" u="none" strike="noStrike" cap="none" normalizeH="0" baseline="0" dirty="0">
              <a:ln>
                <a:noFill/>
              </a:ln>
              <a:solidFill>
                <a:schemeClr val="tx1"/>
              </a:solidFill>
              <a:effectLst/>
            </a:endParaRPr>
          </a:p>
        </p:txBody>
      </p:sp>
      <p:sp>
        <p:nvSpPr>
          <p:cNvPr id="61" name="Rectangle 52">
            <a:extLst>
              <a:ext uri="{FF2B5EF4-FFF2-40B4-BE49-F238E27FC236}">
                <a16:creationId xmlns:a16="http://schemas.microsoft.com/office/drawing/2014/main" id="{25ABC0A3-7BF8-420D-AA1D-86FC39395B2C}"/>
              </a:ext>
            </a:extLst>
          </p:cNvPr>
          <p:cNvSpPr>
            <a:spLocks noChangeArrowheads="1"/>
          </p:cNvSpPr>
          <p:nvPr/>
        </p:nvSpPr>
        <p:spPr bwMode="auto">
          <a:xfrm>
            <a:off x="2635250" y="309380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53">
            <a:extLst>
              <a:ext uri="{FF2B5EF4-FFF2-40B4-BE49-F238E27FC236}">
                <a16:creationId xmlns:a16="http://schemas.microsoft.com/office/drawing/2014/main" id="{BBD8B156-0519-4FE4-A86C-96A964090E73}"/>
              </a:ext>
            </a:extLst>
          </p:cNvPr>
          <p:cNvSpPr>
            <a:spLocks noChangeArrowheads="1"/>
          </p:cNvSpPr>
          <p:nvPr/>
        </p:nvSpPr>
        <p:spPr bwMode="auto">
          <a:xfrm>
            <a:off x="2770188" y="3093802"/>
            <a:ext cx="24814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staged filename(s)</a:t>
            </a:r>
            <a:endParaRPr kumimoji="0" lang="en-US" altLang="en-US" sz="1800" b="1" i="0" u="none" strike="noStrike" cap="none" normalizeH="0" baseline="0" dirty="0">
              <a:ln>
                <a:noFill/>
              </a:ln>
              <a:solidFill>
                <a:schemeClr val="tx1"/>
              </a:solidFill>
              <a:effectLst/>
            </a:endParaRPr>
          </a:p>
        </p:txBody>
      </p:sp>
      <p:sp>
        <p:nvSpPr>
          <p:cNvPr id="63" name="Rectangle 54">
            <a:extLst>
              <a:ext uri="{FF2B5EF4-FFF2-40B4-BE49-F238E27FC236}">
                <a16:creationId xmlns:a16="http://schemas.microsoft.com/office/drawing/2014/main" id="{1534FF76-7670-4D9D-80B1-38E366D6E1FB}"/>
              </a:ext>
            </a:extLst>
          </p:cNvPr>
          <p:cNvSpPr>
            <a:spLocks noChangeArrowheads="1"/>
          </p:cNvSpPr>
          <p:nvPr/>
        </p:nvSpPr>
        <p:spPr bwMode="auto">
          <a:xfrm>
            <a:off x="6170613" y="3063639"/>
            <a:ext cx="2944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Removes a file from the stage.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4" name="Rectangle 55">
            <a:extLst>
              <a:ext uri="{FF2B5EF4-FFF2-40B4-BE49-F238E27FC236}">
                <a16:creationId xmlns:a16="http://schemas.microsoft.com/office/drawing/2014/main" id="{D768BDE3-E229-4E2D-8EB3-BE91E8CC7BFE}"/>
              </a:ext>
            </a:extLst>
          </p:cNvPr>
          <p:cNvSpPr>
            <a:spLocks noChangeArrowheads="1"/>
          </p:cNvSpPr>
          <p:nvPr/>
        </p:nvSpPr>
        <p:spPr bwMode="auto">
          <a:xfrm>
            <a:off x="1746250" y="3608152"/>
            <a:ext cx="26193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rm filenames(s)</a:t>
            </a:r>
            <a:endParaRPr kumimoji="0" lang="en-US" altLang="en-US" sz="1800" b="1" i="0" u="none" strike="noStrike" cap="none" normalizeH="0" baseline="0" dirty="0">
              <a:ln>
                <a:noFill/>
              </a:ln>
              <a:solidFill>
                <a:schemeClr val="tx1"/>
              </a:solidFill>
              <a:effectLst/>
            </a:endParaRPr>
          </a:p>
        </p:txBody>
      </p:sp>
      <p:sp>
        <p:nvSpPr>
          <p:cNvPr id="65" name="Rectangle 56">
            <a:extLst>
              <a:ext uri="{FF2B5EF4-FFF2-40B4-BE49-F238E27FC236}">
                <a16:creationId xmlns:a16="http://schemas.microsoft.com/office/drawing/2014/main" id="{7E41337A-E9B5-450E-8E46-EBA2E33E7980}"/>
              </a:ext>
            </a:extLst>
          </p:cNvPr>
          <p:cNvSpPr>
            <a:spLocks noChangeArrowheads="1"/>
          </p:cNvSpPr>
          <p:nvPr/>
        </p:nvSpPr>
        <p:spPr bwMode="auto">
          <a:xfrm>
            <a:off x="6170613" y="3443052"/>
            <a:ext cx="553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previously committed file from the repository.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7">
            <a:extLst>
              <a:ext uri="{FF2B5EF4-FFF2-40B4-BE49-F238E27FC236}">
                <a16:creationId xmlns:a16="http://schemas.microsoft.com/office/drawing/2014/main" id="{8DB756B2-15EF-40CF-81D9-73293C0C11D8}"/>
              </a:ext>
            </a:extLst>
          </p:cNvPr>
          <p:cNvSpPr>
            <a:spLocks noChangeArrowheads="1"/>
          </p:cNvSpPr>
          <p:nvPr/>
        </p:nvSpPr>
        <p:spPr bwMode="auto">
          <a:xfrm>
            <a:off x="6170613" y="3717689"/>
            <a:ext cx="3068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Won’t commit the deletion yet!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8">
            <a:extLst>
              <a:ext uri="{FF2B5EF4-FFF2-40B4-BE49-F238E27FC236}">
                <a16:creationId xmlns:a16="http://schemas.microsoft.com/office/drawing/2014/main" id="{7DDE50A6-1C70-47F9-8973-21E99557D602}"/>
              </a:ext>
            </a:extLst>
          </p:cNvPr>
          <p:cNvSpPr>
            <a:spLocks noChangeArrowheads="1"/>
          </p:cNvSpPr>
          <p:nvPr/>
        </p:nvSpPr>
        <p:spPr bwMode="auto">
          <a:xfrm>
            <a:off x="1201738" y="4395552"/>
            <a:ext cx="15164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commit </a:t>
            </a:r>
            <a:endParaRPr kumimoji="0" lang="en-US" altLang="en-US" sz="1800" b="1" i="0" u="none" strike="noStrike" cap="none" normalizeH="0" baseline="0" dirty="0">
              <a:ln>
                <a:noFill/>
              </a:ln>
              <a:solidFill>
                <a:schemeClr val="tx1"/>
              </a:solidFill>
              <a:effectLst/>
            </a:endParaRPr>
          </a:p>
        </p:txBody>
      </p:sp>
      <p:sp>
        <p:nvSpPr>
          <p:cNvPr id="68" name="Rectangle 59">
            <a:extLst>
              <a:ext uri="{FF2B5EF4-FFF2-40B4-BE49-F238E27FC236}">
                <a16:creationId xmlns:a16="http://schemas.microsoft.com/office/drawing/2014/main" id="{53E6F6BC-FB54-45D1-AD86-109BDADC59E5}"/>
              </a:ext>
            </a:extLst>
          </p:cNvPr>
          <p:cNvSpPr>
            <a:spLocks noChangeArrowheads="1"/>
          </p:cNvSpPr>
          <p:nvPr/>
        </p:nvSpPr>
        <p:spPr bwMode="auto">
          <a:xfrm>
            <a:off x="2701925" y="4395552"/>
            <a:ext cx="1378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a:t>
            </a:r>
            <a:endParaRPr kumimoji="0" lang="en-US" altLang="en-US" sz="1800" b="1" i="0" u="none" strike="noStrike" cap="none" normalizeH="0" baseline="0" dirty="0">
              <a:ln>
                <a:noFill/>
              </a:ln>
              <a:solidFill>
                <a:schemeClr val="tx1"/>
              </a:solidFill>
              <a:effectLst/>
            </a:endParaRPr>
          </a:p>
        </p:txBody>
      </p:sp>
      <p:sp>
        <p:nvSpPr>
          <p:cNvPr id="69" name="Rectangle 60">
            <a:extLst>
              <a:ext uri="{FF2B5EF4-FFF2-40B4-BE49-F238E27FC236}">
                <a16:creationId xmlns:a16="http://schemas.microsoft.com/office/drawing/2014/main" id="{242AA424-C022-4393-A587-0952D95434D9}"/>
              </a:ext>
            </a:extLst>
          </p:cNvPr>
          <p:cNvSpPr>
            <a:spLocks noChangeArrowheads="1"/>
          </p:cNvSpPr>
          <p:nvPr/>
        </p:nvSpPr>
        <p:spPr bwMode="auto">
          <a:xfrm>
            <a:off x="2840038" y="4395552"/>
            <a:ext cx="2067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m “description”</a:t>
            </a:r>
            <a:endParaRPr kumimoji="0" lang="en-US" altLang="en-US" sz="1800" b="1" i="0" u="none" strike="noStrike" cap="none" normalizeH="0" baseline="0" dirty="0">
              <a:ln>
                <a:noFill/>
              </a:ln>
              <a:solidFill>
                <a:schemeClr val="tx1"/>
              </a:solidFill>
              <a:effectLst/>
            </a:endParaRPr>
          </a:p>
        </p:txBody>
      </p:sp>
      <p:sp>
        <p:nvSpPr>
          <p:cNvPr id="70" name="Rectangle 61">
            <a:extLst>
              <a:ext uri="{FF2B5EF4-FFF2-40B4-BE49-F238E27FC236}">
                <a16:creationId xmlns:a16="http://schemas.microsoft.com/office/drawing/2014/main" id="{179FE97D-8DD3-4152-96A2-96AE82287D37}"/>
              </a:ext>
            </a:extLst>
          </p:cNvPr>
          <p:cNvSpPr>
            <a:spLocks noChangeArrowheads="1"/>
          </p:cNvSpPr>
          <p:nvPr/>
        </p:nvSpPr>
        <p:spPr bwMode="auto">
          <a:xfrm>
            <a:off x="6170613" y="4093927"/>
            <a:ext cx="5124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Creates a version control checkpoint. This is the most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2">
            <a:extLst>
              <a:ext uri="{FF2B5EF4-FFF2-40B4-BE49-F238E27FC236}">
                <a16:creationId xmlns:a16="http://schemas.microsoft.com/office/drawing/2014/main" id="{097BCE25-309E-41EC-928E-5AAF292D4EF8}"/>
              </a:ext>
            </a:extLst>
          </p:cNvPr>
          <p:cNvSpPr>
            <a:spLocks noChangeArrowheads="1"/>
          </p:cNvSpPr>
          <p:nvPr/>
        </p:nvSpPr>
        <p:spPr bwMode="auto">
          <a:xfrm>
            <a:off x="6170613" y="4365389"/>
            <a:ext cx="5819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important operation! Does not push changes to the web yet,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3">
            <a:extLst>
              <a:ext uri="{FF2B5EF4-FFF2-40B4-BE49-F238E27FC236}">
                <a16:creationId xmlns:a16="http://schemas.microsoft.com/office/drawing/2014/main" id="{48CA28FD-500C-477D-9C1A-4DAA8D051B43}"/>
              </a:ext>
            </a:extLst>
          </p:cNvPr>
          <p:cNvSpPr>
            <a:spLocks noChangeArrowheads="1"/>
          </p:cNvSpPr>
          <p:nvPr/>
        </p:nvSpPr>
        <p:spPr bwMode="auto">
          <a:xfrm>
            <a:off x="6170613" y="4641614"/>
            <a:ext cx="2065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only commits locally.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4">
            <a:extLst>
              <a:ext uri="{FF2B5EF4-FFF2-40B4-BE49-F238E27FC236}">
                <a16:creationId xmlns:a16="http://schemas.microsoft.com/office/drawing/2014/main" id="{8BDF6FC4-A08E-4685-9067-A200DCF89475}"/>
              </a:ext>
            </a:extLst>
          </p:cNvPr>
          <p:cNvSpPr>
            <a:spLocks noChangeArrowheads="1"/>
          </p:cNvSpPr>
          <p:nvPr/>
        </p:nvSpPr>
        <p:spPr bwMode="auto">
          <a:xfrm>
            <a:off x="2497138" y="5327414"/>
            <a:ext cx="1102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push</a:t>
            </a:r>
            <a:endParaRPr kumimoji="0" lang="en-US" altLang="en-US" sz="1800" b="1" i="0" u="none" strike="noStrike" cap="none" normalizeH="0" baseline="0" dirty="0">
              <a:ln>
                <a:noFill/>
              </a:ln>
              <a:solidFill>
                <a:schemeClr val="tx1"/>
              </a:solidFill>
              <a:effectLst/>
            </a:endParaRPr>
          </a:p>
        </p:txBody>
      </p:sp>
      <p:sp>
        <p:nvSpPr>
          <p:cNvPr id="74" name="Rectangle 65">
            <a:extLst>
              <a:ext uri="{FF2B5EF4-FFF2-40B4-BE49-F238E27FC236}">
                <a16:creationId xmlns:a16="http://schemas.microsoft.com/office/drawing/2014/main" id="{2B44E918-2F02-40B7-B4C3-1C6BA353D9CC}"/>
              </a:ext>
            </a:extLst>
          </p:cNvPr>
          <p:cNvSpPr>
            <a:spLocks noChangeArrowheads="1"/>
          </p:cNvSpPr>
          <p:nvPr/>
        </p:nvSpPr>
        <p:spPr bwMode="auto">
          <a:xfrm>
            <a:off x="6170613" y="5022614"/>
            <a:ext cx="5565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Pushes committed changes to the web. This might involve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6">
            <a:extLst>
              <a:ext uri="{FF2B5EF4-FFF2-40B4-BE49-F238E27FC236}">
                <a16:creationId xmlns:a16="http://schemas.microsoft.com/office/drawing/2014/main" id="{71DCB2A7-77DE-4788-B8A6-A1401A28D7AE}"/>
              </a:ext>
            </a:extLst>
          </p:cNvPr>
          <p:cNvSpPr>
            <a:spLocks noChangeArrowheads="1"/>
          </p:cNvSpPr>
          <p:nvPr/>
        </p:nvSpPr>
        <p:spPr bwMode="auto">
          <a:xfrm>
            <a:off x="6170613" y="5297252"/>
            <a:ext cx="6002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merging if your local version and the web version modified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7">
            <a:extLst>
              <a:ext uri="{FF2B5EF4-FFF2-40B4-BE49-F238E27FC236}">
                <a16:creationId xmlns:a16="http://schemas.microsoft.com/office/drawing/2014/main" id="{5E58CAA7-55E9-4D4E-9B72-88E9E2868C23}"/>
              </a:ext>
            </a:extLst>
          </p:cNvPr>
          <p:cNvSpPr>
            <a:spLocks noChangeArrowheads="1"/>
          </p:cNvSpPr>
          <p:nvPr/>
        </p:nvSpPr>
        <p:spPr bwMode="auto">
          <a:xfrm>
            <a:off x="6170613" y="5571889"/>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8">
            <a:extLst>
              <a:ext uri="{FF2B5EF4-FFF2-40B4-BE49-F238E27FC236}">
                <a16:creationId xmlns:a16="http://schemas.microsoft.com/office/drawing/2014/main" id="{CEF762C5-0413-43C0-BB7D-8229A9FE8DF3}"/>
              </a:ext>
            </a:extLst>
          </p:cNvPr>
          <p:cNvSpPr>
            <a:spLocks noChangeArrowheads="1"/>
          </p:cNvSpPr>
          <p:nvPr/>
        </p:nvSpPr>
        <p:spPr bwMode="auto">
          <a:xfrm>
            <a:off x="2497138" y="6256102"/>
            <a:ext cx="1102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pull</a:t>
            </a:r>
            <a:endParaRPr kumimoji="0" lang="en-US" altLang="en-US" sz="1800" b="1" i="0" u="none" strike="noStrike" cap="none" normalizeH="0" baseline="0" dirty="0">
              <a:ln>
                <a:noFill/>
              </a:ln>
              <a:solidFill>
                <a:schemeClr val="tx1"/>
              </a:solidFill>
              <a:effectLst/>
            </a:endParaRPr>
          </a:p>
        </p:txBody>
      </p:sp>
      <p:sp>
        <p:nvSpPr>
          <p:cNvPr id="78" name="Rectangle 69">
            <a:extLst>
              <a:ext uri="{FF2B5EF4-FFF2-40B4-BE49-F238E27FC236}">
                <a16:creationId xmlns:a16="http://schemas.microsoft.com/office/drawing/2014/main" id="{A88D0FF0-29D0-43E3-8A59-F0947C60C4C3}"/>
              </a:ext>
            </a:extLst>
          </p:cNvPr>
          <p:cNvSpPr>
            <a:spLocks noChangeArrowheads="1"/>
          </p:cNvSpPr>
          <p:nvPr/>
        </p:nvSpPr>
        <p:spPr bwMode="auto">
          <a:xfrm>
            <a:off x="6170613" y="5949714"/>
            <a:ext cx="5970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Updates your repository with the latest commit from the web.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0">
            <a:extLst>
              <a:ext uri="{FF2B5EF4-FFF2-40B4-BE49-F238E27FC236}">
                <a16:creationId xmlns:a16="http://schemas.microsoft.com/office/drawing/2014/main" id="{405B7CF1-3C3D-4139-A674-1025C48E88F1}"/>
              </a:ext>
            </a:extLst>
          </p:cNvPr>
          <p:cNvSpPr>
            <a:spLocks noChangeArrowheads="1"/>
          </p:cNvSpPr>
          <p:nvPr/>
        </p:nvSpPr>
        <p:spPr bwMode="auto">
          <a:xfrm>
            <a:off x="6170613" y="6224352"/>
            <a:ext cx="5600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Might involve merging if the web version and local version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1">
            <a:extLst>
              <a:ext uri="{FF2B5EF4-FFF2-40B4-BE49-F238E27FC236}">
                <a16:creationId xmlns:a16="http://schemas.microsoft.com/office/drawing/2014/main" id="{583538A5-3689-45A8-8463-824ADBB2E57B}"/>
              </a:ext>
            </a:extLst>
          </p:cNvPr>
          <p:cNvSpPr>
            <a:spLocks noChangeArrowheads="1"/>
          </p:cNvSpPr>
          <p:nvPr/>
        </p:nvSpPr>
        <p:spPr bwMode="auto">
          <a:xfrm>
            <a:off x="6170613" y="6500577"/>
            <a:ext cx="2262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modified the 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Rounded Corners 80">
            <a:extLst>
              <a:ext uri="{FF2B5EF4-FFF2-40B4-BE49-F238E27FC236}">
                <a16:creationId xmlns:a16="http://schemas.microsoft.com/office/drawing/2014/main" id="{22F383AF-C91B-61E5-665E-6A2EEC2E1C23}"/>
              </a:ext>
            </a:extLst>
          </p:cNvPr>
          <p:cNvSpPr/>
          <p:nvPr/>
        </p:nvSpPr>
        <p:spPr>
          <a:xfrm>
            <a:off x="3358527" y="93048"/>
            <a:ext cx="5823898" cy="818177"/>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   Using Git! The essential commands</a:t>
            </a:r>
          </a:p>
        </p:txBody>
      </p:sp>
      <p:sp>
        <p:nvSpPr>
          <p:cNvPr id="82" name="Oval 81">
            <a:extLst>
              <a:ext uri="{FF2B5EF4-FFF2-40B4-BE49-F238E27FC236}">
                <a16:creationId xmlns:a16="http://schemas.microsoft.com/office/drawing/2014/main" id="{9D69CEC5-8CC5-9443-F03A-D7815ECBF1B0}"/>
              </a:ext>
            </a:extLst>
          </p:cNvPr>
          <p:cNvSpPr/>
          <p:nvPr/>
        </p:nvSpPr>
        <p:spPr>
          <a:xfrm>
            <a:off x="2917129" y="93574"/>
            <a:ext cx="857598" cy="8518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0713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fade">
                                      <p:cBhvr>
                                        <p:cTn id="128" dur="5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500"/>
                                        <p:tgtEl>
                                          <p:spTgt spid="7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fade">
                                      <p:cBhvr>
                                        <p:cTn id="148" dur="500"/>
                                        <p:tgtEl>
                                          <p:spTgt spid="29"/>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fade">
                                      <p:cBhvr>
                                        <p:cTn id="153" dur="500"/>
                                        <p:tgtEl>
                                          <p:spTgt spid="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fade">
                                      <p:cBhvr>
                                        <p:cTn id="156" dur="500"/>
                                        <p:tgtEl>
                                          <p:spTgt spid="3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8"/>
                                        </p:tgtEl>
                                        <p:attrNameLst>
                                          <p:attrName>style.visibility</p:attrName>
                                        </p:attrNameLst>
                                      </p:cBhvr>
                                      <p:to>
                                        <p:strVal val="visible"/>
                                      </p:to>
                                    </p:set>
                                    <p:animEffect transition="in" filter="fade">
                                      <p:cBhvr>
                                        <p:cTn id="159" dur="500"/>
                                        <p:tgtEl>
                                          <p:spTgt spid="7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500"/>
                                        <p:tgtEl>
                                          <p:spTgt spid="7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fade">
                                      <p:cBhvr>
                                        <p:cTn id="1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7"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Links to helpful tutorials!</a:t>
            </a:r>
          </a:p>
        </p:txBody>
      </p:sp>
      <p:sp>
        <p:nvSpPr>
          <p:cNvPr id="13" name="TextBox 12">
            <a:extLst>
              <a:ext uri="{FF2B5EF4-FFF2-40B4-BE49-F238E27FC236}">
                <a16:creationId xmlns:a16="http://schemas.microsoft.com/office/drawing/2014/main" id="{AF1A5A5B-330B-EDA4-B030-69A30CD54A03}"/>
              </a:ext>
            </a:extLst>
          </p:cNvPr>
          <p:cNvSpPr txBox="1"/>
          <p:nvPr/>
        </p:nvSpPr>
        <p:spPr>
          <a:xfrm>
            <a:off x="2048436" y="1201175"/>
            <a:ext cx="8736106" cy="5724644"/>
          </a:xfrm>
          <a:prstGeom prst="rect">
            <a:avLst/>
          </a:prstGeom>
          <a:noFill/>
        </p:spPr>
        <p:txBody>
          <a:bodyPr wrap="square">
            <a:spAutoFit/>
          </a:bodyPr>
          <a:lstStyle/>
          <a:p>
            <a:pPr marL="285750" indent="-285750">
              <a:buFont typeface="Arial" panose="020B0604020202020204" pitchFamily="34" charset="0"/>
              <a:buChar char="•"/>
            </a:pPr>
            <a:r>
              <a:rPr lang="en-US" sz="2400" dirty="0"/>
              <a:t>Great YouTube video covering basics: </a:t>
            </a:r>
            <a:r>
              <a:rPr lang="en-US" sz="2400" dirty="0">
                <a:hlinkClick r:id="rId2"/>
              </a:rPr>
              <a:t>https://www.youtube.com/watch?v=HVsySz-h9r4</a:t>
            </a:r>
            <a:endParaRPr lang="en-US" sz="2400" dirty="0"/>
          </a:p>
          <a:p>
            <a:endParaRPr lang="en-US" sz="2400" dirty="0"/>
          </a:p>
          <a:p>
            <a:pPr marL="285750" indent="-285750">
              <a:buFont typeface="Arial" panose="020B0604020202020204" pitchFamily="34" charset="0"/>
              <a:buChar char="•"/>
            </a:pPr>
            <a:r>
              <a:rPr lang="en-US" sz="2400" dirty="0"/>
              <a:t>Learn Git Branching - Very fun and interactive tutorial! </a:t>
            </a:r>
            <a:r>
              <a:rPr lang="en-US" sz="2400" dirty="0">
                <a:hlinkClick r:id="rId3"/>
              </a:rPr>
              <a:t>https://learngitbranching.js.org/</a:t>
            </a:r>
            <a:r>
              <a:rPr lang="en-US" sz="2400" dirty="0"/>
              <a:t> </a:t>
            </a:r>
          </a:p>
          <a:p>
            <a:endParaRPr lang="en-US" sz="2400" dirty="0"/>
          </a:p>
          <a:p>
            <a:pPr marL="285750" indent="-285750">
              <a:buFont typeface="Arial" panose="020B0604020202020204" pitchFamily="34" charset="0"/>
              <a:buChar char="•"/>
            </a:pPr>
            <a:r>
              <a:rPr lang="en-US" sz="2400" dirty="0"/>
              <a:t>Tutorial from GitLab: </a:t>
            </a:r>
            <a:r>
              <a:rPr lang="en-US" sz="2400" dirty="0">
                <a:hlinkClick r:id="rId4"/>
              </a:rPr>
              <a:t>https://lab.github.com/</a:t>
            </a:r>
            <a:endParaRPr lang="en-US" sz="2400" dirty="0"/>
          </a:p>
          <a:p>
            <a:endParaRPr lang="en-US" sz="2400" dirty="0"/>
          </a:p>
          <a:p>
            <a:pPr marL="285750" indent="-285750">
              <a:buFont typeface="Arial" panose="020B0604020202020204" pitchFamily="34" charset="0"/>
              <a:buChar char="•"/>
            </a:pPr>
            <a:r>
              <a:rPr lang="en-US" sz="2400" dirty="0"/>
              <a:t>How to write a great git commit message: </a:t>
            </a:r>
            <a:r>
              <a:rPr lang="en-US" sz="2400" dirty="0">
                <a:hlinkClick r:id="rId5"/>
              </a:rPr>
              <a:t>https://cbea.ms/git-commit/</a:t>
            </a:r>
            <a:endParaRPr lang="en-US" sz="2400"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7" name="TextBox 16">
            <a:extLst>
              <a:ext uri="{FF2B5EF4-FFF2-40B4-BE49-F238E27FC236}">
                <a16:creationId xmlns:a16="http://schemas.microsoft.com/office/drawing/2014/main" id="{63DF64E0-D83B-F1CF-BA5B-27C47ED1A323}"/>
              </a:ext>
            </a:extLst>
          </p:cNvPr>
          <p:cNvSpPr txBox="1"/>
          <p:nvPr/>
        </p:nvSpPr>
        <p:spPr>
          <a:xfrm>
            <a:off x="502206" y="5466495"/>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and links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3273024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B2D291-F930-B367-D878-53667B42320B}"/>
                  </a:ext>
                </a:extLst>
              </p14:cNvPr>
              <p14:cNvContentPartPr/>
              <p14:nvPr/>
            </p14:nvContentPartPr>
            <p14:xfrm>
              <a:off x="588614" y="553618"/>
              <a:ext cx="1800" cy="360"/>
            </p14:xfrm>
          </p:contentPart>
        </mc:Choice>
        <mc:Fallback xmlns="">
          <p:pic>
            <p:nvPicPr>
              <p:cNvPr id="4" name="Ink 3">
                <a:extLst>
                  <a:ext uri="{FF2B5EF4-FFF2-40B4-BE49-F238E27FC236}">
                    <a16:creationId xmlns:a16="http://schemas.microsoft.com/office/drawing/2014/main" id="{BAB2D291-F930-B367-D878-53667B42320B}"/>
                  </a:ext>
                </a:extLst>
              </p:cNvPr>
              <p:cNvPicPr/>
              <p:nvPr/>
            </p:nvPicPr>
            <p:blipFill>
              <a:blip r:embed="rId3"/>
              <a:stretch>
                <a:fillRect/>
              </a:stretch>
            </p:blipFill>
            <p:spPr>
              <a:xfrm>
                <a:off x="579974" y="544618"/>
                <a:ext cx="19440" cy="18000"/>
              </a:xfrm>
              <a:prstGeom prst="rect">
                <a:avLst/>
              </a:prstGeom>
            </p:spPr>
          </p:pic>
        </mc:Fallback>
      </mc:AlternateContent>
      <p:pic>
        <p:nvPicPr>
          <p:cNvPr id="13" name="Picture 12" descr="A picture containing graphical user interface&#10;&#10;Description automatically generated">
            <a:extLst>
              <a:ext uri="{FF2B5EF4-FFF2-40B4-BE49-F238E27FC236}">
                <a16:creationId xmlns:a16="http://schemas.microsoft.com/office/drawing/2014/main" id="{2DE81653-95CF-11A4-471E-CDE895E5E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56317"/>
            <a:ext cx="12192000" cy="4063350"/>
          </a:xfrm>
          <a:prstGeom prst="rect">
            <a:avLst/>
          </a:prstGeom>
        </p:spPr>
      </p:pic>
      <p:sp>
        <p:nvSpPr>
          <p:cNvPr id="17" name="TextBox 16">
            <a:extLst>
              <a:ext uri="{FF2B5EF4-FFF2-40B4-BE49-F238E27FC236}">
                <a16:creationId xmlns:a16="http://schemas.microsoft.com/office/drawing/2014/main" id="{1C98684D-DFF4-C9C5-677C-9CF466F3C07B}"/>
              </a:ext>
            </a:extLst>
          </p:cNvPr>
          <p:cNvSpPr txBox="1"/>
          <p:nvPr/>
        </p:nvSpPr>
        <p:spPr>
          <a:xfrm>
            <a:off x="1706921" y="5981974"/>
            <a:ext cx="8778157" cy="830997"/>
          </a:xfrm>
          <a:prstGeom prst="rect">
            <a:avLst/>
          </a:prstGeom>
          <a:noFill/>
        </p:spPr>
        <p:txBody>
          <a:bodyPr wrap="square">
            <a:spAutoFit/>
          </a:bodyPr>
          <a:lstStyle/>
          <a:p>
            <a:pPr marL="0" marR="0">
              <a:spcBef>
                <a:spcPts val="0"/>
              </a:spcBef>
              <a:spcAft>
                <a:spcPts val="0"/>
              </a:spcAft>
            </a:pPr>
            <a:r>
              <a:rPr lang="en-US" sz="2400" i="1" dirty="0">
                <a:effectLst/>
                <a:ea typeface="Calibri" panose="020F0502020204030204" pitchFamily="34" charset="0"/>
              </a:rPr>
              <a:t>Furthering scientific discoveries at OMRF by empowering all willing individuals to acquire, expand and share their bioinformatics abilities.</a:t>
            </a:r>
            <a:endParaRPr lang="en-US" sz="2800" dirty="0">
              <a:effectLst/>
              <a:ea typeface="Calibri" panose="020F0502020204030204" pitchFamily="34" charset="0"/>
            </a:endParaRPr>
          </a:p>
        </p:txBody>
      </p:sp>
      <p:sp>
        <p:nvSpPr>
          <p:cNvPr id="19" name="Title 1">
            <a:extLst>
              <a:ext uri="{FF2B5EF4-FFF2-40B4-BE49-F238E27FC236}">
                <a16:creationId xmlns:a16="http://schemas.microsoft.com/office/drawing/2014/main" id="{970BF548-6891-3E79-3236-F873D91B7DBE}"/>
              </a:ext>
            </a:extLst>
          </p:cNvPr>
          <p:cNvSpPr>
            <a:spLocks noGrp="1"/>
          </p:cNvSpPr>
          <p:nvPr>
            <p:ph type="title"/>
          </p:nvPr>
        </p:nvSpPr>
        <p:spPr>
          <a:xfrm>
            <a:off x="453881" y="142910"/>
            <a:ext cx="10722932" cy="1101827"/>
          </a:xfrm>
        </p:spPr>
        <p:txBody>
          <a:bodyPr>
            <a:noAutofit/>
          </a:bodyPr>
          <a:lstStyle/>
          <a:p>
            <a:pPr algn="ctr"/>
            <a:r>
              <a:rPr lang="en-US" sz="3600" dirty="0"/>
              <a:t>We are here to help!</a:t>
            </a:r>
            <a:br>
              <a:rPr lang="en-US" sz="3600" dirty="0"/>
            </a:br>
            <a:r>
              <a:rPr lang="en-US" sz="1600" dirty="0"/>
              <a:t>Website: </a:t>
            </a:r>
            <a:r>
              <a:rPr lang="en-US" sz="1600" dirty="0">
                <a:hlinkClick r:id="rId5"/>
              </a:rPr>
              <a:t>https://learn-bioinformatics.lan.omrf.org/</a:t>
            </a:r>
            <a:br>
              <a:rPr lang="en-US" sz="1600" dirty="0">
                <a:hlinkClick r:id="rId5"/>
              </a:rPr>
            </a:br>
            <a:r>
              <a:rPr lang="en-US" sz="1600" dirty="0"/>
              <a:t>Booking: </a:t>
            </a:r>
            <a:r>
              <a:rPr lang="en-US" sz="1600" dirty="0">
                <a:hlinkClick r:id="rId6"/>
              </a:rPr>
              <a:t>https://outlook.office365.com/owa/calendar/LearnBioinformaticsTest@okmedres.onmicrosoft.com/bookings/</a:t>
            </a:r>
            <a:endParaRPr lang="en-US" sz="2400" dirty="0"/>
          </a:p>
        </p:txBody>
      </p:sp>
      <p:sp>
        <p:nvSpPr>
          <p:cNvPr id="21" name="Title 1">
            <a:extLst>
              <a:ext uri="{FF2B5EF4-FFF2-40B4-BE49-F238E27FC236}">
                <a16:creationId xmlns:a16="http://schemas.microsoft.com/office/drawing/2014/main" id="{BD9EB878-7A44-C663-5497-129831B7A88A}"/>
              </a:ext>
            </a:extLst>
          </p:cNvPr>
          <p:cNvSpPr txBox="1">
            <a:spLocks/>
          </p:cNvSpPr>
          <p:nvPr/>
        </p:nvSpPr>
        <p:spPr>
          <a:xfrm>
            <a:off x="581889" y="1173618"/>
            <a:ext cx="10722932" cy="7538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Sign up for a 15-minute GitHub Setup appointment!</a:t>
            </a:r>
            <a:endParaRPr lang="en-US" sz="2400" dirty="0"/>
          </a:p>
        </p:txBody>
      </p:sp>
    </p:spTree>
    <p:extLst>
      <p:ext uri="{BB962C8B-B14F-4D97-AF65-F5344CB8AC3E}">
        <p14:creationId xmlns:p14="http://schemas.microsoft.com/office/powerpoint/2010/main" val="285483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3492582" y="792090"/>
            <a:ext cx="2495543" cy="646331"/>
          </a:xfrm>
        </p:spPr>
        <p:txBody>
          <a:bodyPr>
            <a:normAutofit/>
          </a:bodyPr>
          <a:lstStyle/>
          <a:p>
            <a:pPr algn="ctr"/>
            <a:r>
              <a:rPr lang="en-US" sz="3600" b="1" dirty="0"/>
              <a:t>Usability</a:t>
            </a:r>
            <a:endParaRPr lang="en-US" sz="3600" dirty="0"/>
          </a:p>
        </p:txBody>
      </p:sp>
      <p:sp>
        <p:nvSpPr>
          <p:cNvPr id="15" name="Title 1">
            <a:extLst>
              <a:ext uri="{FF2B5EF4-FFF2-40B4-BE49-F238E27FC236}">
                <a16:creationId xmlns:a16="http://schemas.microsoft.com/office/drawing/2014/main" id="{68B3CEC2-5718-4639-819C-F5922E781D71}"/>
              </a:ext>
            </a:extLst>
          </p:cNvPr>
          <p:cNvSpPr txBox="1">
            <a:spLocks/>
          </p:cNvSpPr>
          <p:nvPr/>
        </p:nvSpPr>
        <p:spPr>
          <a:xfrm>
            <a:off x="643467" y="5610287"/>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All four problems can be solved by using GitHub.</a:t>
            </a:r>
          </a:p>
        </p:txBody>
      </p:sp>
      <p:sp>
        <p:nvSpPr>
          <p:cNvPr id="18" name="TextBox 17">
            <a:extLst>
              <a:ext uri="{FF2B5EF4-FFF2-40B4-BE49-F238E27FC236}">
                <a16:creationId xmlns:a16="http://schemas.microsoft.com/office/drawing/2014/main" id="{E12E6C47-17AB-4DC6-9059-D470A426F21F}"/>
              </a:ext>
            </a:extLst>
          </p:cNvPr>
          <p:cNvSpPr txBox="1"/>
          <p:nvPr/>
        </p:nvSpPr>
        <p:spPr>
          <a:xfrm>
            <a:off x="7053013" y="792090"/>
            <a:ext cx="3093264" cy="646331"/>
          </a:xfrm>
          <a:prstGeom prst="rect">
            <a:avLst/>
          </a:prstGeom>
          <a:noFill/>
        </p:spPr>
        <p:txBody>
          <a:bodyPr wrap="square">
            <a:spAutoFit/>
          </a:bodyPr>
          <a:lstStyle/>
          <a:p>
            <a:r>
              <a:rPr lang="en-US" sz="3600" b="1" dirty="0">
                <a:latin typeface="+mj-lt"/>
              </a:rPr>
              <a:t>Reproducibility</a:t>
            </a:r>
            <a:endParaRPr lang="en-US" sz="3600" dirty="0">
              <a:latin typeface="+mj-lt"/>
            </a:endParaRPr>
          </a:p>
        </p:txBody>
      </p:sp>
      <p:sp>
        <p:nvSpPr>
          <p:cNvPr id="19" name="Title 1">
            <a:extLst>
              <a:ext uri="{FF2B5EF4-FFF2-40B4-BE49-F238E27FC236}">
                <a16:creationId xmlns:a16="http://schemas.microsoft.com/office/drawing/2014/main" id="{D07BF973-F2BF-47FC-93F8-EA21D7AC12F6}"/>
              </a:ext>
            </a:extLst>
          </p:cNvPr>
          <p:cNvSpPr txBox="1">
            <a:spLocks/>
          </p:cNvSpPr>
          <p:nvPr/>
        </p:nvSpPr>
        <p:spPr>
          <a:xfrm>
            <a:off x="1797085" y="2106601"/>
            <a:ext cx="1254128" cy="628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Local</a:t>
            </a:r>
            <a:endParaRPr lang="en-US" sz="3600" dirty="0"/>
          </a:p>
        </p:txBody>
      </p:sp>
      <p:sp>
        <p:nvSpPr>
          <p:cNvPr id="20" name="Title 1">
            <a:extLst>
              <a:ext uri="{FF2B5EF4-FFF2-40B4-BE49-F238E27FC236}">
                <a16:creationId xmlns:a16="http://schemas.microsoft.com/office/drawing/2014/main" id="{BD5D7783-799F-45FB-8FD3-68EB5E40C633}"/>
              </a:ext>
            </a:extLst>
          </p:cNvPr>
          <p:cNvSpPr txBox="1">
            <a:spLocks/>
          </p:cNvSpPr>
          <p:nvPr/>
        </p:nvSpPr>
        <p:spPr>
          <a:xfrm>
            <a:off x="1624386" y="3968884"/>
            <a:ext cx="1513728" cy="62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Global</a:t>
            </a:r>
            <a:endParaRPr lang="en-US" sz="3600" dirty="0"/>
          </a:p>
        </p:txBody>
      </p:sp>
      <p:cxnSp>
        <p:nvCxnSpPr>
          <p:cNvPr id="5" name="Straight Connector 4">
            <a:extLst>
              <a:ext uri="{FF2B5EF4-FFF2-40B4-BE49-F238E27FC236}">
                <a16:creationId xmlns:a16="http://schemas.microsoft.com/office/drawing/2014/main" id="{2197AB4D-93B1-4D3C-885C-F7626246F61C}"/>
              </a:ext>
            </a:extLst>
          </p:cNvPr>
          <p:cNvCxnSpPr>
            <a:cxnSpLocks/>
          </p:cNvCxnSpPr>
          <p:nvPr/>
        </p:nvCxnSpPr>
        <p:spPr>
          <a:xfrm flipV="1">
            <a:off x="1814512" y="1476376"/>
            <a:ext cx="8562975" cy="175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6F284-D486-421D-8996-6C2EF61B12AE}"/>
              </a:ext>
            </a:extLst>
          </p:cNvPr>
          <p:cNvCxnSpPr>
            <a:cxnSpLocks/>
          </p:cNvCxnSpPr>
          <p:nvPr/>
        </p:nvCxnSpPr>
        <p:spPr>
          <a:xfrm flipV="1">
            <a:off x="3166818" y="947938"/>
            <a:ext cx="0" cy="42146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F81834-10BE-4FFE-B26D-AA8B6DECCD40}"/>
              </a:ext>
            </a:extLst>
          </p:cNvPr>
          <p:cNvCxnSpPr>
            <a:cxnSpLocks/>
          </p:cNvCxnSpPr>
          <p:nvPr/>
        </p:nvCxnSpPr>
        <p:spPr>
          <a:xfrm flipV="1">
            <a:off x="6524624" y="911352"/>
            <a:ext cx="0" cy="42511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C8753A-F80E-4F3A-9A45-E1287D61883E}"/>
              </a:ext>
            </a:extLst>
          </p:cNvPr>
          <p:cNvCxnSpPr>
            <a:cxnSpLocks/>
          </p:cNvCxnSpPr>
          <p:nvPr/>
        </p:nvCxnSpPr>
        <p:spPr>
          <a:xfrm flipH="1">
            <a:off x="1821180" y="3350737"/>
            <a:ext cx="85563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443BD2-9235-4EDF-9F87-579DEB4772BD}"/>
              </a:ext>
            </a:extLst>
          </p:cNvPr>
          <p:cNvCxnSpPr>
            <a:cxnSpLocks/>
          </p:cNvCxnSpPr>
          <p:nvPr/>
        </p:nvCxnSpPr>
        <p:spPr>
          <a:xfrm flipH="1" flipV="1">
            <a:off x="1851660" y="5117905"/>
            <a:ext cx="8525827" cy="446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A73D04-36CC-4C80-8DF0-42B562C15AA3}"/>
              </a:ext>
            </a:extLst>
          </p:cNvPr>
          <p:cNvCxnSpPr>
            <a:cxnSpLocks/>
          </p:cNvCxnSpPr>
          <p:nvPr/>
        </p:nvCxnSpPr>
        <p:spPr>
          <a:xfrm flipV="1">
            <a:off x="10377487" y="947938"/>
            <a:ext cx="0" cy="42479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CF92A8-7AD4-4944-9102-A0EBC2DB58B0}"/>
              </a:ext>
            </a:extLst>
          </p:cNvPr>
          <p:cNvSpPr txBox="1"/>
          <p:nvPr/>
        </p:nvSpPr>
        <p:spPr>
          <a:xfrm>
            <a:off x="3306152" y="1735503"/>
            <a:ext cx="3051213" cy="1323439"/>
          </a:xfrm>
          <a:prstGeom prst="rect">
            <a:avLst/>
          </a:prstGeom>
          <a:noFill/>
        </p:spPr>
        <p:txBody>
          <a:bodyPr wrap="square" rtlCol="0">
            <a:spAutoFit/>
          </a:bodyPr>
          <a:lstStyle/>
          <a:p>
            <a:pPr algn="ctr"/>
            <a:r>
              <a:rPr lang="en-US" sz="2000" dirty="0"/>
              <a:t>Can your own lab currently use and build upon the code if the code writer leaves?</a:t>
            </a:r>
          </a:p>
        </p:txBody>
      </p:sp>
      <p:sp>
        <p:nvSpPr>
          <p:cNvPr id="38" name="TextBox 37">
            <a:extLst>
              <a:ext uri="{FF2B5EF4-FFF2-40B4-BE49-F238E27FC236}">
                <a16:creationId xmlns:a16="http://schemas.microsoft.com/office/drawing/2014/main" id="{1FCCD6BD-0B81-4307-BD94-60BF033320BD}"/>
              </a:ext>
            </a:extLst>
          </p:cNvPr>
          <p:cNvSpPr txBox="1"/>
          <p:nvPr/>
        </p:nvSpPr>
        <p:spPr>
          <a:xfrm>
            <a:off x="6850329" y="1705093"/>
            <a:ext cx="3166816" cy="1323439"/>
          </a:xfrm>
          <a:prstGeom prst="rect">
            <a:avLst/>
          </a:prstGeom>
          <a:noFill/>
        </p:spPr>
        <p:txBody>
          <a:bodyPr wrap="square" rtlCol="0">
            <a:spAutoFit/>
          </a:bodyPr>
          <a:lstStyle/>
          <a:p>
            <a:pPr algn="ctr"/>
            <a:r>
              <a:rPr lang="en-US" sz="2000" dirty="0"/>
              <a:t>Can your lab reproduce the analysis and rebuild all figures from raw data if the code writer leaves? </a:t>
            </a:r>
          </a:p>
        </p:txBody>
      </p:sp>
      <p:sp>
        <p:nvSpPr>
          <p:cNvPr id="40" name="TextBox 39">
            <a:extLst>
              <a:ext uri="{FF2B5EF4-FFF2-40B4-BE49-F238E27FC236}">
                <a16:creationId xmlns:a16="http://schemas.microsoft.com/office/drawing/2014/main" id="{CD8C8065-F236-41AB-B527-8FAC726E7586}"/>
              </a:ext>
            </a:extLst>
          </p:cNvPr>
          <p:cNvSpPr txBox="1"/>
          <p:nvPr/>
        </p:nvSpPr>
        <p:spPr>
          <a:xfrm>
            <a:off x="3321131" y="3808394"/>
            <a:ext cx="3036234" cy="707886"/>
          </a:xfrm>
          <a:prstGeom prst="rect">
            <a:avLst/>
          </a:prstGeom>
          <a:noFill/>
        </p:spPr>
        <p:txBody>
          <a:bodyPr wrap="square" rtlCol="0">
            <a:spAutoFit/>
          </a:bodyPr>
          <a:lstStyle/>
          <a:p>
            <a:pPr algn="ctr"/>
            <a:r>
              <a:rPr lang="en-US" sz="2000" dirty="0"/>
              <a:t>Can anyone download, use, and build upon your code?</a:t>
            </a:r>
          </a:p>
        </p:txBody>
      </p:sp>
      <p:sp>
        <p:nvSpPr>
          <p:cNvPr id="41" name="TextBox 40">
            <a:extLst>
              <a:ext uri="{FF2B5EF4-FFF2-40B4-BE49-F238E27FC236}">
                <a16:creationId xmlns:a16="http://schemas.microsoft.com/office/drawing/2014/main" id="{2D310760-23AE-4331-8A61-9FCD0E030ABE}"/>
              </a:ext>
            </a:extLst>
          </p:cNvPr>
          <p:cNvSpPr txBox="1"/>
          <p:nvPr/>
        </p:nvSpPr>
        <p:spPr>
          <a:xfrm>
            <a:off x="6739349" y="3731065"/>
            <a:ext cx="3470878" cy="1015663"/>
          </a:xfrm>
          <a:prstGeom prst="rect">
            <a:avLst/>
          </a:prstGeom>
          <a:noFill/>
        </p:spPr>
        <p:txBody>
          <a:bodyPr wrap="square" rtlCol="0">
            <a:spAutoFit/>
          </a:bodyPr>
          <a:lstStyle/>
          <a:p>
            <a:pPr algn="ctr"/>
            <a:r>
              <a:rPr lang="en-US" sz="2000" dirty="0"/>
              <a:t>Can anyone find your raw data and code, and reproduce your analysis and figures?</a:t>
            </a:r>
          </a:p>
        </p:txBody>
      </p:sp>
    </p:spTree>
    <p:extLst>
      <p:ext uri="{BB962C8B-B14F-4D97-AF65-F5344CB8AC3E}">
        <p14:creationId xmlns:p14="http://schemas.microsoft.com/office/powerpoint/2010/main" val="2678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What is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BCF3415A-50D5-439B-8997-0DF0E550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64CE7FA-721F-4B50-B91C-F7250F7B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49189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1202578"/>
            <a:ext cx="12192000" cy="4817222"/>
          </a:xfrm>
        </p:spPr>
        <p:txBody>
          <a:bodyPr>
            <a:normAutofit/>
          </a:bodyPr>
          <a:lstStyle/>
          <a:p>
            <a:pPr algn="ctr"/>
            <a:r>
              <a:rPr lang="en-US" sz="4000" b="1" dirty="0"/>
              <a:t>Git</a:t>
            </a:r>
            <a:r>
              <a:rPr lang="en-US" sz="4000" dirty="0"/>
              <a:t> is a version control software that lets you save checkpoints of your work. Git runs locally.</a:t>
            </a:r>
            <a:br>
              <a:rPr lang="en-US" sz="4000" dirty="0"/>
            </a:br>
            <a:br>
              <a:rPr lang="en-US" sz="4000" dirty="0"/>
            </a:br>
            <a:br>
              <a:rPr lang="en-US" sz="4000" dirty="0"/>
            </a:br>
            <a:br>
              <a:rPr lang="en-US" sz="4000" dirty="0"/>
            </a:br>
            <a:br>
              <a:rPr lang="en-US" sz="4000" dirty="0"/>
            </a:br>
            <a:r>
              <a:rPr lang="en-US" sz="4000" b="1" dirty="0"/>
              <a:t>GitHub</a:t>
            </a:r>
            <a:r>
              <a:rPr lang="en-US" sz="4000" dirty="0"/>
              <a:t> is an online home for your Git projects.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Logo, icon&#10;&#10;Description automatically generated">
            <a:extLst>
              <a:ext uri="{FF2B5EF4-FFF2-40B4-BE49-F238E27FC236}">
                <a16:creationId xmlns:a16="http://schemas.microsoft.com/office/drawing/2014/main" id="{434745AF-327C-4D50-AF54-71E0C3CDC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8" y="838200"/>
            <a:ext cx="1891922" cy="790033"/>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AF045442-DF28-49EE-ACF9-601614683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88" y="3611189"/>
            <a:ext cx="2216823" cy="1246963"/>
          </a:xfrm>
          <a:prstGeom prst="rect">
            <a:avLst/>
          </a:prstGeom>
        </p:spPr>
      </p:pic>
    </p:spTree>
    <p:extLst>
      <p:ext uri="{BB962C8B-B14F-4D97-AF65-F5344CB8AC3E}">
        <p14:creationId xmlns:p14="http://schemas.microsoft.com/office/powerpoint/2010/main" val="358996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320372"/>
            <a:ext cx="12192000" cy="1135737"/>
          </a:xfrm>
        </p:spPr>
        <p:txBody>
          <a:bodyPr>
            <a:normAutofit/>
          </a:bodyPr>
          <a:lstStyle/>
          <a:p>
            <a:pPr algn="ctr"/>
            <a:r>
              <a:rPr lang="en-US" sz="3600" dirty="0"/>
              <a:t>Core Features of using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4977178" y="1662133"/>
            <a:ext cx="2237643" cy="2100153"/>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Version</a:t>
            </a:r>
          </a:p>
          <a:p>
            <a:pPr algn="ctr"/>
            <a:r>
              <a:rPr lang="en-US"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6095999" y="2712209"/>
            <a:ext cx="2237643" cy="2100153"/>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Collaboration</a:t>
            </a:r>
          </a:p>
        </p:txBody>
      </p:sp>
      <p:sp>
        <p:nvSpPr>
          <p:cNvPr id="15" name="Diamond 14">
            <a:extLst>
              <a:ext uri="{FF2B5EF4-FFF2-40B4-BE49-F238E27FC236}">
                <a16:creationId xmlns:a16="http://schemas.microsoft.com/office/drawing/2014/main" id="{20DA517A-84D5-46AF-9D22-661916D3B3D5}"/>
              </a:ext>
            </a:extLst>
          </p:cNvPr>
          <p:cNvSpPr/>
          <p:nvPr/>
        </p:nvSpPr>
        <p:spPr>
          <a:xfrm>
            <a:off x="4977178" y="3762285"/>
            <a:ext cx="2237643" cy="210015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Reproducibility</a:t>
            </a:r>
          </a:p>
        </p:txBody>
      </p:sp>
      <p:sp>
        <p:nvSpPr>
          <p:cNvPr id="17" name="Diamond 16">
            <a:extLst>
              <a:ext uri="{FF2B5EF4-FFF2-40B4-BE49-F238E27FC236}">
                <a16:creationId xmlns:a16="http://schemas.microsoft.com/office/drawing/2014/main" id="{5DBA5994-9834-4427-B825-864FB07528D1}"/>
              </a:ext>
            </a:extLst>
          </p:cNvPr>
          <p:cNvSpPr/>
          <p:nvPr/>
        </p:nvSpPr>
        <p:spPr>
          <a:xfrm>
            <a:off x="3858355" y="2712208"/>
            <a:ext cx="2237643" cy="210015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dirty="0"/>
              <a:t>Code</a:t>
            </a:r>
          </a:p>
          <a:p>
            <a:pPr algn="ctr"/>
            <a:r>
              <a:rPr lang="en-US" dirty="0"/>
              <a:t>Organization</a:t>
            </a:r>
          </a:p>
        </p:txBody>
      </p:sp>
    </p:spTree>
    <p:extLst>
      <p:ext uri="{BB962C8B-B14F-4D97-AF65-F5344CB8AC3E}">
        <p14:creationId xmlns:p14="http://schemas.microsoft.com/office/powerpoint/2010/main" val="22370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217744"/>
            <a:ext cx="10905066" cy="717821"/>
          </a:xfrm>
        </p:spPr>
        <p:txBody>
          <a:bodyPr>
            <a:normAutofit/>
          </a:bodyPr>
          <a:lstStyle/>
          <a:p>
            <a:pPr algn="ctr"/>
            <a:r>
              <a:rPr lang="en-US" sz="3600" dirty="0"/>
              <a:t>Features of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1014060" y="935565"/>
            <a:ext cx="1438235" cy="1349864"/>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Version</a:t>
            </a:r>
          </a:p>
          <a:p>
            <a:pPr algn="ctr"/>
            <a:r>
              <a:rPr lang="en-US" sz="1600"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1014059" y="2314111"/>
            <a:ext cx="1438235" cy="1349864"/>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Collaboration</a:t>
            </a:r>
            <a:endParaRPr lang="en-US" dirty="0"/>
          </a:p>
        </p:txBody>
      </p:sp>
      <p:sp>
        <p:nvSpPr>
          <p:cNvPr id="15" name="Diamond 14">
            <a:extLst>
              <a:ext uri="{FF2B5EF4-FFF2-40B4-BE49-F238E27FC236}">
                <a16:creationId xmlns:a16="http://schemas.microsoft.com/office/drawing/2014/main" id="{20DA517A-84D5-46AF-9D22-661916D3B3D5}"/>
              </a:ext>
            </a:extLst>
          </p:cNvPr>
          <p:cNvSpPr/>
          <p:nvPr/>
        </p:nvSpPr>
        <p:spPr>
          <a:xfrm>
            <a:off x="1000735" y="5098551"/>
            <a:ext cx="1465472" cy="1388410"/>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Reproducibility</a:t>
            </a:r>
            <a:endParaRPr lang="en-US" dirty="0"/>
          </a:p>
        </p:txBody>
      </p:sp>
      <p:sp>
        <p:nvSpPr>
          <p:cNvPr id="17" name="Diamond 16">
            <a:extLst>
              <a:ext uri="{FF2B5EF4-FFF2-40B4-BE49-F238E27FC236}">
                <a16:creationId xmlns:a16="http://schemas.microsoft.com/office/drawing/2014/main" id="{5DBA5994-9834-4427-B825-864FB07528D1}"/>
              </a:ext>
            </a:extLst>
          </p:cNvPr>
          <p:cNvSpPr/>
          <p:nvPr/>
        </p:nvSpPr>
        <p:spPr>
          <a:xfrm>
            <a:off x="1014058" y="3692657"/>
            <a:ext cx="1438236" cy="134986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a:t>Code</a:t>
            </a:r>
          </a:p>
          <a:p>
            <a:pPr algn="ctr"/>
            <a:r>
              <a:rPr lang="en-US" sz="1600" dirty="0"/>
              <a:t>Organization</a:t>
            </a:r>
          </a:p>
        </p:txBody>
      </p:sp>
      <p:sp>
        <p:nvSpPr>
          <p:cNvPr id="4" name="TextBox 3">
            <a:extLst>
              <a:ext uri="{FF2B5EF4-FFF2-40B4-BE49-F238E27FC236}">
                <a16:creationId xmlns:a16="http://schemas.microsoft.com/office/drawing/2014/main" id="{D43E66B7-7945-42B7-ABFF-9E72A7A813BA}"/>
              </a:ext>
            </a:extLst>
          </p:cNvPr>
          <p:cNvSpPr txBox="1"/>
          <p:nvPr/>
        </p:nvSpPr>
        <p:spPr>
          <a:xfrm>
            <a:off x="2822888" y="1261625"/>
            <a:ext cx="8011800" cy="707886"/>
          </a:xfrm>
          <a:prstGeom prst="rect">
            <a:avLst/>
          </a:prstGeom>
          <a:noFill/>
        </p:spPr>
        <p:txBody>
          <a:bodyPr wrap="square" rtlCol="0">
            <a:spAutoFit/>
          </a:bodyPr>
          <a:lstStyle/>
          <a:p>
            <a:r>
              <a:rPr lang="en-US" sz="2000" dirty="0"/>
              <a:t>Maintains old versions of code – shows you specifically what changed between each version.</a:t>
            </a:r>
          </a:p>
        </p:txBody>
      </p:sp>
      <p:sp>
        <p:nvSpPr>
          <p:cNvPr id="18" name="TextBox 17">
            <a:extLst>
              <a:ext uri="{FF2B5EF4-FFF2-40B4-BE49-F238E27FC236}">
                <a16:creationId xmlns:a16="http://schemas.microsoft.com/office/drawing/2014/main" id="{694E1407-E018-4069-9BDD-3773FCE8074A}"/>
              </a:ext>
            </a:extLst>
          </p:cNvPr>
          <p:cNvSpPr txBox="1"/>
          <p:nvPr/>
        </p:nvSpPr>
        <p:spPr>
          <a:xfrm>
            <a:off x="2822888" y="3859757"/>
            <a:ext cx="8011800" cy="1015663"/>
          </a:xfrm>
          <a:prstGeom prst="rect">
            <a:avLst/>
          </a:prstGeom>
          <a:noFill/>
        </p:spPr>
        <p:txBody>
          <a:bodyPr wrap="square" rtlCol="0">
            <a:spAutoFit/>
          </a:bodyPr>
          <a:lstStyle/>
          <a:p>
            <a:r>
              <a:rPr lang="en-US" sz="2000" dirty="0"/>
              <a:t>Each change is documented so you don’t need to save duplicate versions of files over and over. Publishing code causes you to think about how your code is presented and encourages you to write documentation. </a:t>
            </a:r>
          </a:p>
        </p:txBody>
      </p:sp>
      <p:sp>
        <p:nvSpPr>
          <p:cNvPr id="19" name="TextBox 18">
            <a:extLst>
              <a:ext uri="{FF2B5EF4-FFF2-40B4-BE49-F238E27FC236}">
                <a16:creationId xmlns:a16="http://schemas.microsoft.com/office/drawing/2014/main" id="{341EEB89-D154-4D7A-B023-CEEA07335E77}"/>
              </a:ext>
            </a:extLst>
          </p:cNvPr>
          <p:cNvSpPr txBox="1"/>
          <p:nvPr/>
        </p:nvSpPr>
        <p:spPr>
          <a:xfrm>
            <a:off x="2822888" y="2459472"/>
            <a:ext cx="8011800" cy="1015663"/>
          </a:xfrm>
          <a:prstGeom prst="rect">
            <a:avLst/>
          </a:prstGeom>
          <a:noFill/>
        </p:spPr>
        <p:txBody>
          <a:bodyPr wrap="square" rtlCol="0">
            <a:spAutoFit/>
          </a:bodyPr>
          <a:lstStyle/>
          <a:p>
            <a:r>
              <a:rPr lang="en-US" sz="2000" dirty="0"/>
              <a:t>GitHub makes it easy for lab members to work together, or for external collaborators to work with you. Can control private or public access with ease.</a:t>
            </a:r>
          </a:p>
        </p:txBody>
      </p:sp>
      <p:sp>
        <p:nvSpPr>
          <p:cNvPr id="20" name="TextBox 19">
            <a:extLst>
              <a:ext uri="{FF2B5EF4-FFF2-40B4-BE49-F238E27FC236}">
                <a16:creationId xmlns:a16="http://schemas.microsoft.com/office/drawing/2014/main" id="{80EBA886-8084-4D05-9081-5885FCA55865}"/>
              </a:ext>
            </a:extLst>
          </p:cNvPr>
          <p:cNvSpPr txBox="1"/>
          <p:nvPr/>
        </p:nvSpPr>
        <p:spPr>
          <a:xfrm>
            <a:off x="2792114" y="5271076"/>
            <a:ext cx="8011800" cy="1015663"/>
          </a:xfrm>
          <a:prstGeom prst="rect">
            <a:avLst/>
          </a:prstGeom>
          <a:noFill/>
        </p:spPr>
        <p:txBody>
          <a:bodyPr wrap="square" rtlCol="0">
            <a:spAutoFit/>
          </a:bodyPr>
          <a:lstStyle/>
          <a:p>
            <a:r>
              <a:rPr lang="en-US" sz="2000" dirty="0"/>
              <a:t>Your repositories can be easily shared and enable your research code to be reproducible, for future use in your own lab, or for other people across the world using your research. </a:t>
            </a:r>
          </a:p>
        </p:txBody>
      </p:sp>
    </p:spTree>
    <p:extLst>
      <p:ext uri="{BB962C8B-B14F-4D97-AF65-F5344CB8AC3E}">
        <p14:creationId xmlns:p14="http://schemas.microsoft.com/office/powerpoint/2010/main" val="6846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Do your files look like this?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30321C2A-983E-428A-BE95-F8D23412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3" y="1457471"/>
            <a:ext cx="6545998" cy="3615839"/>
          </a:xfrm>
          <a:prstGeom prst="rect">
            <a:avLst/>
          </a:prstGeom>
        </p:spPr>
      </p:pic>
      <p:sp>
        <p:nvSpPr>
          <p:cNvPr id="11" name="Title 1">
            <a:extLst>
              <a:ext uri="{FF2B5EF4-FFF2-40B4-BE49-F238E27FC236}">
                <a16:creationId xmlns:a16="http://schemas.microsoft.com/office/drawing/2014/main" id="{71230853-B610-45D9-92EC-6C91A06098DD}"/>
              </a:ext>
            </a:extLst>
          </p:cNvPr>
          <p:cNvSpPr txBox="1">
            <a:spLocks/>
          </p:cNvSpPr>
          <p:nvPr/>
        </p:nvSpPr>
        <p:spPr>
          <a:xfrm>
            <a:off x="643467" y="525424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If so, you need git (version control).</a:t>
            </a:r>
          </a:p>
        </p:txBody>
      </p:sp>
    </p:spTree>
    <p:extLst>
      <p:ext uri="{BB962C8B-B14F-4D97-AF65-F5344CB8AC3E}">
        <p14:creationId xmlns:p14="http://schemas.microsoft.com/office/powerpoint/2010/main" val="2956949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2908</TotalTime>
  <Words>1340</Words>
  <Application>Microsoft Office PowerPoint</Application>
  <PresentationFormat>Widescreen</PresentationFormat>
  <Paragraphs>208</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Courier New</vt:lpstr>
      <vt:lpstr>PT Serif</vt:lpstr>
      <vt:lpstr>roboto</vt:lpstr>
      <vt:lpstr>Office Theme</vt:lpstr>
      <vt:lpstr>How (and why) to use GitHub for your research</vt:lpstr>
      <vt:lpstr>PowerPoint Presentation</vt:lpstr>
      <vt:lpstr>This is a big problem for usability and reproducibility.</vt:lpstr>
      <vt:lpstr>Usability</vt:lpstr>
      <vt:lpstr>What is GitHub?</vt:lpstr>
      <vt:lpstr>Git is a version control software that lets you save checkpoints of your work. Git runs locally.     GitHub is an online home for your Git projects.</vt:lpstr>
      <vt:lpstr>Core Features of using Git + GitHub</vt:lpstr>
      <vt:lpstr>Features of Git + GitHub</vt:lpstr>
      <vt:lpstr>Do your files look like this?</vt:lpstr>
      <vt:lpstr>One caveat, GitHub is not a place to store large datasets</vt:lpstr>
      <vt:lpstr>Why use GitHub?</vt:lpstr>
      <vt:lpstr>PowerPoint Presentation</vt:lpstr>
      <vt:lpstr>PowerPoint Presentation</vt:lpstr>
      <vt:lpstr>How to use GitHub? Part 1 – Setup</vt:lpstr>
      <vt:lpstr>We will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GitHub? Part 2 – Basic usage</vt:lpstr>
      <vt:lpstr>First, run some set-up commands.</vt:lpstr>
      <vt:lpstr>PowerPoint Presentation</vt:lpstr>
      <vt:lpstr>PowerPoint Presentation</vt:lpstr>
      <vt:lpstr>Quick Detour – How Git Works</vt:lpstr>
      <vt:lpstr>PowerPoint Presentation</vt:lpstr>
      <vt:lpstr>PowerPoint Presentation</vt:lpstr>
      <vt:lpstr>PowerPoint Presentation</vt:lpstr>
      <vt:lpstr>Links to helpful tutorials!</vt:lpstr>
      <vt:lpstr>We are here to help! Website: https://learn-bioinformatics.lan.omrf.org/ Booking: https://outlook.office365.com/owa/calendar/LearnBioinformaticsTest@okmedres.onmicrosoft.com/bookings/</vt:lpstr>
    </vt:vector>
  </TitlesOfParts>
  <Company>Oklahoma Medical Research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to use GitHub for your research</dc:title>
  <dc:creator>Nic Cejda</dc:creator>
  <cp:lastModifiedBy>Nic Cejda</cp:lastModifiedBy>
  <cp:revision>34</cp:revision>
  <dcterms:created xsi:type="dcterms:W3CDTF">2022-04-15T18:30:23Z</dcterms:created>
  <dcterms:modified xsi:type="dcterms:W3CDTF">2022-05-05T16:49:59Z</dcterms:modified>
</cp:coreProperties>
</file>